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5" r:id="rId1"/>
  </p:sldMasterIdLst>
  <p:notesMasterIdLst>
    <p:notesMasterId r:id="rId26"/>
  </p:notesMasterIdLst>
  <p:sldIdLst>
    <p:sldId id="256" r:id="rId2"/>
    <p:sldId id="258" r:id="rId3"/>
    <p:sldId id="260" r:id="rId4"/>
    <p:sldId id="308" r:id="rId5"/>
    <p:sldId id="309" r:id="rId6"/>
    <p:sldId id="305" r:id="rId7"/>
    <p:sldId id="310" r:id="rId8"/>
    <p:sldId id="312" r:id="rId9"/>
    <p:sldId id="313" r:id="rId10"/>
    <p:sldId id="314" r:id="rId11"/>
    <p:sldId id="315" r:id="rId12"/>
    <p:sldId id="316" r:id="rId13"/>
    <p:sldId id="306" r:id="rId14"/>
    <p:sldId id="317" r:id="rId15"/>
    <p:sldId id="318" r:id="rId16"/>
    <p:sldId id="325" r:id="rId17"/>
    <p:sldId id="321" r:id="rId18"/>
    <p:sldId id="322" r:id="rId19"/>
    <p:sldId id="307" r:id="rId20"/>
    <p:sldId id="323" r:id="rId21"/>
    <p:sldId id="326" r:id="rId22"/>
    <p:sldId id="327" r:id="rId23"/>
    <p:sldId id="328" r:id="rId24"/>
    <p:sldId id="283" r:id="rId25"/>
  </p:sldIdLst>
  <p:sldSz cx="9144000" cy="5143500" type="screen16x9"/>
  <p:notesSz cx="6858000" cy="9144000"/>
  <p:embeddedFontLst>
    <p:embeddedFont>
      <p:font typeface="Bebas Neue" panose="020B0606020202050201" pitchFamily="34" charset="77"/>
      <p:regular r:id="rId27"/>
    </p:embeddedFont>
    <p:embeddedFont>
      <p:font typeface="Montserrat" pitchFamily="2" charset="77"/>
      <p:regular r:id="rId28"/>
      <p:bold r:id="rId29"/>
      <p:italic r:id="rId30"/>
      <p:boldItalic r:id="rId31"/>
    </p:embeddedFont>
    <p:embeddedFont>
      <p:font typeface="Open Sans"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F50473E-4652-B54B-9222-A30B08581B21}">
          <p14:sldIdLst>
            <p14:sldId id="256"/>
            <p14:sldId id="258"/>
            <p14:sldId id="260"/>
            <p14:sldId id="308"/>
            <p14:sldId id="309"/>
            <p14:sldId id="305"/>
            <p14:sldId id="310"/>
            <p14:sldId id="312"/>
            <p14:sldId id="313"/>
            <p14:sldId id="314"/>
            <p14:sldId id="315"/>
            <p14:sldId id="316"/>
            <p14:sldId id="306"/>
            <p14:sldId id="317"/>
            <p14:sldId id="318"/>
            <p14:sldId id="325"/>
            <p14:sldId id="321"/>
            <p14:sldId id="322"/>
            <p14:sldId id="307"/>
            <p14:sldId id="323"/>
            <p14:sldId id="326"/>
            <p14:sldId id="327"/>
            <p14:sldId id="328"/>
            <p14:sldId id="283"/>
          </p14:sldIdLst>
        </p14:section>
        <p14:section name="hidden" id="{5FC981B4-1442-7649-AC5B-71454AC2D8FC}">
          <p14:sldIdLst/>
        </p14:section>
      </p14:sectionLst>
    </p:ext>
    <p:ext uri="{EFAFB233-063F-42B5-8137-9DF3F51BA10A}">
      <p15:sldGuideLst xmlns:p15="http://schemas.microsoft.com/office/powerpoint/2012/main">
        <p15:guide id="1" orient="horz" pos="164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88E5"/>
    <a:srgbClr val="FF0F57"/>
    <a:srgbClr val="FF04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230182-D1CB-4197-8F00-00AED9B06C39}">
  <a:tblStyle styleId="{DB230182-D1CB-4197-8F00-00AED9B06C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7"/>
    <p:restoredTop sz="78594"/>
  </p:normalViewPr>
  <p:slideViewPr>
    <p:cSldViewPr snapToGrid="0" snapToObjects="1" showGuides="1">
      <p:cViewPr varScale="1">
        <p:scale>
          <a:sx n="127" d="100"/>
          <a:sy n="127" d="100"/>
        </p:scale>
        <p:origin x="440" y="1928"/>
      </p:cViewPr>
      <p:guideLst>
        <p:guide orient="horz" pos="164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779763-007D-224A-8190-7AF9BB1447E1}" type="doc">
      <dgm:prSet loTypeId="urn:microsoft.com/office/officeart/2005/8/layout/target2" loCatId="" qsTypeId="urn:microsoft.com/office/officeart/2005/8/quickstyle/simple1" qsCatId="simple" csTypeId="urn:microsoft.com/office/officeart/2005/8/colors/colorful3" csCatId="colorful" phldr="1"/>
      <dgm:spPr/>
      <dgm:t>
        <a:bodyPr/>
        <a:lstStyle/>
        <a:p>
          <a:endParaRPr lang="en-US"/>
        </a:p>
      </dgm:t>
    </dgm:pt>
    <dgm:pt modelId="{D7E32C93-D78A-6248-9308-C360E97E6FCE}">
      <dgm:prSet phldrT="[Text]"/>
      <dgm:spPr/>
      <dgm:t>
        <a:bodyPr/>
        <a:lstStyle/>
        <a:p>
          <a:pPr rtl="0"/>
          <a:r>
            <a:rPr lang="en-US" b="1" dirty="0"/>
            <a:t>Objective: </a:t>
          </a:r>
          <a:r>
            <a:rPr lang="en-US" dirty="0"/>
            <a:t>Help Orange Telecom develop focused retention programs by creating churn prediction models</a:t>
          </a:r>
        </a:p>
      </dgm:t>
    </dgm:pt>
    <dgm:pt modelId="{71001552-C912-BB46-85B1-75C8A0D4E767}" type="parTrans" cxnId="{69F6AD42-E74A-A147-BCCA-6673FC6E382B}">
      <dgm:prSet/>
      <dgm:spPr/>
      <dgm:t>
        <a:bodyPr/>
        <a:lstStyle/>
        <a:p>
          <a:endParaRPr lang="en-US"/>
        </a:p>
      </dgm:t>
    </dgm:pt>
    <dgm:pt modelId="{FD8B0C80-8C1C-CA41-B54D-EF9E5A17E576}" type="sibTrans" cxnId="{69F6AD42-E74A-A147-BCCA-6673FC6E382B}">
      <dgm:prSet/>
      <dgm:spPr/>
      <dgm:t>
        <a:bodyPr/>
        <a:lstStyle/>
        <a:p>
          <a:endParaRPr lang="en-US"/>
        </a:p>
      </dgm:t>
    </dgm:pt>
    <dgm:pt modelId="{92A1BD99-26BB-524F-BAAB-E6B3331902A0}">
      <dgm:prSet phldrT="[Text]"/>
      <dgm:spPr/>
      <dgm:t>
        <a:bodyPr/>
        <a:lstStyle/>
        <a:p>
          <a:pPr rtl="0"/>
          <a:r>
            <a:rPr lang="en-US" b="1" dirty="0"/>
            <a:t>Precision</a:t>
          </a:r>
        </a:p>
      </dgm:t>
    </dgm:pt>
    <dgm:pt modelId="{C531D4DA-981F-4C4F-93FF-FF2945A14A7D}" type="parTrans" cxnId="{15DC1732-61C2-B242-AC90-87B32A3CBCDA}">
      <dgm:prSet/>
      <dgm:spPr/>
      <dgm:t>
        <a:bodyPr/>
        <a:lstStyle/>
        <a:p>
          <a:endParaRPr lang="en-US"/>
        </a:p>
      </dgm:t>
    </dgm:pt>
    <dgm:pt modelId="{9313205C-58BD-8044-A162-7F71DAE9CB80}" type="sibTrans" cxnId="{15DC1732-61C2-B242-AC90-87B32A3CBCDA}">
      <dgm:prSet/>
      <dgm:spPr/>
      <dgm:t>
        <a:bodyPr/>
        <a:lstStyle/>
        <a:p>
          <a:endParaRPr lang="en-US"/>
        </a:p>
      </dgm:t>
    </dgm:pt>
    <dgm:pt modelId="{991620E1-4A98-914C-B7DE-346F8B5A9F4C}">
      <dgm:prSet phldrT="[Text]"/>
      <dgm:spPr/>
      <dgm:t>
        <a:bodyPr/>
        <a:lstStyle/>
        <a:p>
          <a:r>
            <a:rPr lang="en-US" b="1" dirty="0"/>
            <a:t>Recall</a:t>
          </a:r>
        </a:p>
      </dgm:t>
    </dgm:pt>
    <dgm:pt modelId="{2920AFDB-A030-9E4C-B29E-25E0D50D1DAB}" type="parTrans" cxnId="{852C1AED-FF59-2046-AB79-33887CF4ABA0}">
      <dgm:prSet/>
      <dgm:spPr/>
      <dgm:t>
        <a:bodyPr/>
        <a:lstStyle/>
        <a:p>
          <a:endParaRPr lang="en-US"/>
        </a:p>
      </dgm:t>
    </dgm:pt>
    <dgm:pt modelId="{2FBFAE33-204A-6D49-834E-676B0E56C9B9}" type="sibTrans" cxnId="{852C1AED-FF59-2046-AB79-33887CF4ABA0}">
      <dgm:prSet/>
      <dgm:spPr/>
      <dgm:t>
        <a:bodyPr/>
        <a:lstStyle/>
        <a:p>
          <a:endParaRPr lang="en-US"/>
        </a:p>
      </dgm:t>
    </dgm:pt>
    <dgm:pt modelId="{12FB3DB4-740A-CF4D-90C0-B9C491B84B74}">
      <dgm:prSet phldrT="[Text]"/>
      <dgm:spPr/>
      <dgm:t>
        <a:bodyPr/>
        <a:lstStyle/>
        <a:p>
          <a:pPr rtl="0"/>
          <a:r>
            <a:rPr lang="en-US" b="1" dirty="0"/>
            <a:t>Model Metric</a:t>
          </a:r>
        </a:p>
      </dgm:t>
    </dgm:pt>
    <dgm:pt modelId="{ABF6F3C6-B959-BB44-8652-516FF4B9F255}" type="parTrans" cxnId="{BE83D5AA-33D4-6F42-81CF-425DC5C8D0E3}">
      <dgm:prSet/>
      <dgm:spPr/>
      <dgm:t>
        <a:bodyPr/>
        <a:lstStyle/>
        <a:p>
          <a:endParaRPr lang="en-US"/>
        </a:p>
      </dgm:t>
    </dgm:pt>
    <dgm:pt modelId="{122C893F-3DAB-4D47-B150-5EA632069304}" type="sibTrans" cxnId="{BE83D5AA-33D4-6F42-81CF-425DC5C8D0E3}">
      <dgm:prSet/>
      <dgm:spPr/>
      <dgm:t>
        <a:bodyPr/>
        <a:lstStyle/>
        <a:p>
          <a:endParaRPr lang="en-US"/>
        </a:p>
      </dgm:t>
    </dgm:pt>
    <dgm:pt modelId="{DBCF49CC-C2F0-AC4E-BBE5-78D508DEB791}">
      <dgm:prSet phldrT="[Text]"/>
      <dgm:spPr/>
      <dgm:t>
        <a:bodyPr/>
        <a:lstStyle/>
        <a:p>
          <a:r>
            <a:rPr lang="en-US" b="0" i="0" dirty="0"/>
            <a:t>Of all the users that the algorithm predicts will churn, how many of them do actually churn?</a:t>
          </a:r>
          <a:endParaRPr lang="en-US" dirty="0"/>
        </a:p>
      </dgm:t>
    </dgm:pt>
    <dgm:pt modelId="{00B079F7-58F8-564B-9A8B-D6D23B4EE770}" type="parTrans" cxnId="{2F4171C4-3F52-644C-84A7-EFDCF06DB2F0}">
      <dgm:prSet/>
      <dgm:spPr/>
      <dgm:t>
        <a:bodyPr/>
        <a:lstStyle/>
        <a:p>
          <a:endParaRPr lang="en-US"/>
        </a:p>
      </dgm:t>
    </dgm:pt>
    <dgm:pt modelId="{03AC0962-CFA4-3849-9367-F957745AB785}" type="sibTrans" cxnId="{2F4171C4-3F52-644C-84A7-EFDCF06DB2F0}">
      <dgm:prSet/>
      <dgm:spPr/>
      <dgm:t>
        <a:bodyPr/>
        <a:lstStyle/>
        <a:p>
          <a:endParaRPr lang="en-US"/>
        </a:p>
      </dgm:t>
    </dgm:pt>
    <dgm:pt modelId="{322846C2-3D37-2149-9F43-4EA4F425179F}">
      <dgm:prSet phldrT="[Text]"/>
      <dgm:spPr/>
      <dgm:t>
        <a:bodyPr/>
        <a:lstStyle/>
        <a:p>
          <a:r>
            <a:rPr lang="en-US" b="0" i="0" dirty="0"/>
            <a:t>What percentage of users that end up churning does the algorithm successfully find?</a:t>
          </a:r>
          <a:endParaRPr lang="en-US" dirty="0"/>
        </a:p>
      </dgm:t>
    </dgm:pt>
    <dgm:pt modelId="{B540F973-8DDA-D942-B5F6-D66DB3529706}" type="parTrans" cxnId="{43F0CBF2-A095-D34C-A145-1BBB85BEAFD1}">
      <dgm:prSet/>
      <dgm:spPr/>
      <dgm:t>
        <a:bodyPr/>
        <a:lstStyle/>
        <a:p>
          <a:endParaRPr lang="en-US"/>
        </a:p>
      </dgm:t>
    </dgm:pt>
    <dgm:pt modelId="{5F97B5F7-F63E-E845-B509-54B0FBA257A4}" type="sibTrans" cxnId="{43F0CBF2-A095-D34C-A145-1BBB85BEAFD1}">
      <dgm:prSet/>
      <dgm:spPr/>
      <dgm:t>
        <a:bodyPr/>
        <a:lstStyle/>
        <a:p>
          <a:endParaRPr lang="en-US"/>
        </a:p>
      </dgm:t>
    </dgm:pt>
    <dgm:pt modelId="{5B0D2620-01CD-F545-9D9F-D2CBD05012D9}">
      <dgm:prSet phldrT="[Text]"/>
      <dgm:spPr/>
      <dgm:t>
        <a:bodyPr/>
        <a:lstStyle/>
        <a:p>
          <a:r>
            <a:rPr lang="en-US" b="1" dirty="0"/>
            <a:t>F1-Score</a:t>
          </a:r>
        </a:p>
      </dgm:t>
    </dgm:pt>
    <dgm:pt modelId="{59AFA972-B9C5-CF4D-991C-992DAC846736}" type="parTrans" cxnId="{989AD7BD-A807-F944-8433-428ED5DDE34D}">
      <dgm:prSet/>
      <dgm:spPr/>
      <dgm:t>
        <a:bodyPr/>
        <a:lstStyle/>
        <a:p>
          <a:endParaRPr lang="en-US"/>
        </a:p>
      </dgm:t>
    </dgm:pt>
    <dgm:pt modelId="{26AE8BF4-8FFD-7E40-BC92-E2199E162656}" type="sibTrans" cxnId="{989AD7BD-A807-F944-8433-428ED5DDE34D}">
      <dgm:prSet/>
      <dgm:spPr/>
      <dgm:t>
        <a:bodyPr/>
        <a:lstStyle/>
        <a:p>
          <a:endParaRPr lang="en-US"/>
        </a:p>
      </dgm:t>
    </dgm:pt>
    <dgm:pt modelId="{09FE64FB-4031-9A44-AFCD-A004072EDB8D}">
      <dgm:prSet phldrT="[Text]"/>
      <dgm:spPr/>
      <dgm:t>
        <a:bodyPr/>
        <a:lstStyle/>
        <a:p>
          <a:pPr rtl="0"/>
          <a:r>
            <a:rPr lang="en-US" dirty="0"/>
            <a:t>In this problem, both precision and recall are important. So we will use F1-Score for model evaluation</a:t>
          </a:r>
        </a:p>
      </dgm:t>
    </dgm:pt>
    <dgm:pt modelId="{4B79714A-688D-4546-A464-CCD07B49E9B1}" type="parTrans" cxnId="{36F9E28C-6EDC-A148-BF21-48B7C65C674F}">
      <dgm:prSet/>
      <dgm:spPr/>
      <dgm:t>
        <a:bodyPr/>
        <a:lstStyle/>
        <a:p>
          <a:endParaRPr lang="en-US"/>
        </a:p>
      </dgm:t>
    </dgm:pt>
    <dgm:pt modelId="{69E7EE35-3EA6-F14C-BBEB-8143EE901A9F}" type="sibTrans" cxnId="{36F9E28C-6EDC-A148-BF21-48B7C65C674F}">
      <dgm:prSet/>
      <dgm:spPr/>
      <dgm:t>
        <a:bodyPr/>
        <a:lstStyle/>
        <a:p>
          <a:endParaRPr lang="en-US"/>
        </a:p>
      </dgm:t>
    </dgm:pt>
    <dgm:pt modelId="{0B817E63-2BD6-8547-92AE-601B6C3EABCF}" type="pres">
      <dgm:prSet presAssocID="{E3779763-007D-224A-8190-7AF9BB1447E1}" presName="Name0" presStyleCnt="0">
        <dgm:presLayoutVars>
          <dgm:chMax val="3"/>
          <dgm:chPref val="1"/>
          <dgm:dir/>
          <dgm:animLvl val="lvl"/>
          <dgm:resizeHandles/>
        </dgm:presLayoutVars>
      </dgm:prSet>
      <dgm:spPr/>
    </dgm:pt>
    <dgm:pt modelId="{2CCF9E23-B0E1-7144-8F38-B09E1C06A96B}" type="pres">
      <dgm:prSet presAssocID="{E3779763-007D-224A-8190-7AF9BB1447E1}" presName="outerBox" presStyleCnt="0"/>
      <dgm:spPr/>
    </dgm:pt>
    <dgm:pt modelId="{E9C6A4F3-866D-0241-81F8-8CD4CD4A1DD7}" type="pres">
      <dgm:prSet presAssocID="{E3779763-007D-224A-8190-7AF9BB1447E1}" presName="outerBoxParent" presStyleLbl="node1" presStyleIdx="0" presStyleCnt="2" custLinFactNeighborX="-14" custLinFactNeighborY="-5770"/>
      <dgm:spPr/>
    </dgm:pt>
    <dgm:pt modelId="{6C3A15C8-76AE-8D41-9B45-285353CBCB7A}" type="pres">
      <dgm:prSet presAssocID="{E3779763-007D-224A-8190-7AF9BB1447E1}" presName="outerBoxChildren" presStyleCnt="0"/>
      <dgm:spPr/>
    </dgm:pt>
    <dgm:pt modelId="{5BC09B2B-281B-9344-8D8B-A89975BC6884}" type="pres">
      <dgm:prSet presAssocID="{E3779763-007D-224A-8190-7AF9BB1447E1}" presName="middleBox" presStyleCnt="0"/>
      <dgm:spPr/>
    </dgm:pt>
    <dgm:pt modelId="{76C96616-9CEB-C84A-A59F-27F3355114FA}" type="pres">
      <dgm:prSet presAssocID="{E3779763-007D-224A-8190-7AF9BB1447E1}" presName="middleBoxParent" presStyleLbl="node1" presStyleIdx="1" presStyleCnt="2"/>
      <dgm:spPr/>
    </dgm:pt>
    <dgm:pt modelId="{31A76804-6A92-C546-B14D-A9C88E802F53}" type="pres">
      <dgm:prSet presAssocID="{E3779763-007D-224A-8190-7AF9BB1447E1}" presName="middleBoxChildren" presStyleCnt="0"/>
      <dgm:spPr/>
    </dgm:pt>
    <dgm:pt modelId="{8E130E3F-B44A-9E40-9D15-76FD02299000}" type="pres">
      <dgm:prSet presAssocID="{92A1BD99-26BB-524F-BAAB-E6B3331902A0}" presName="mChild" presStyleLbl="fgAcc1" presStyleIdx="0" presStyleCnt="3">
        <dgm:presLayoutVars>
          <dgm:bulletEnabled val="1"/>
        </dgm:presLayoutVars>
      </dgm:prSet>
      <dgm:spPr/>
    </dgm:pt>
    <dgm:pt modelId="{8A5FCC13-00C1-9D44-ACC5-BB60491E2F55}" type="pres">
      <dgm:prSet presAssocID="{9313205C-58BD-8044-A162-7F71DAE9CB80}" presName="middleSibTrans" presStyleCnt="0"/>
      <dgm:spPr/>
    </dgm:pt>
    <dgm:pt modelId="{32DEAE41-BC25-E940-9993-310CB782B606}" type="pres">
      <dgm:prSet presAssocID="{991620E1-4A98-914C-B7DE-346F8B5A9F4C}" presName="mChild" presStyleLbl="fgAcc1" presStyleIdx="1" presStyleCnt="3">
        <dgm:presLayoutVars>
          <dgm:bulletEnabled val="1"/>
        </dgm:presLayoutVars>
      </dgm:prSet>
      <dgm:spPr/>
    </dgm:pt>
    <dgm:pt modelId="{10E0C21F-AFCA-4C4B-93AB-DFB6FBB5D35D}" type="pres">
      <dgm:prSet presAssocID="{2FBFAE33-204A-6D49-834E-676B0E56C9B9}" presName="middleSibTrans" presStyleCnt="0"/>
      <dgm:spPr/>
    </dgm:pt>
    <dgm:pt modelId="{281F858B-7F61-5C44-B775-6B446E5A7DA3}" type="pres">
      <dgm:prSet presAssocID="{5B0D2620-01CD-F545-9D9F-D2CBD05012D9}" presName="mChild" presStyleLbl="fgAcc1" presStyleIdx="2" presStyleCnt="3">
        <dgm:presLayoutVars>
          <dgm:bulletEnabled val="1"/>
        </dgm:presLayoutVars>
      </dgm:prSet>
      <dgm:spPr/>
    </dgm:pt>
  </dgm:ptLst>
  <dgm:cxnLst>
    <dgm:cxn modelId="{3C5C5924-50ED-AF49-97B8-3939E4F30D80}" type="presOf" srcId="{92A1BD99-26BB-524F-BAAB-E6B3331902A0}" destId="{8E130E3F-B44A-9E40-9D15-76FD02299000}" srcOrd="0" destOrd="0" presId="urn:microsoft.com/office/officeart/2005/8/layout/target2"/>
    <dgm:cxn modelId="{8285E628-FD65-2941-89E5-4280F5D35B81}" type="presOf" srcId="{09FE64FB-4031-9A44-AFCD-A004072EDB8D}" destId="{281F858B-7F61-5C44-B775-6B446E5A7DA3}" srcOrd="0" destOrd="1" presId="urn:microsoft.com/office/officeart/2005/8/layout/target2"/>
    <dgm:cxn modelId="{DFFD752C-5995-5541-B1B9-4D370054C296}" type="presOf" srcId="{322846C2-3D37-2149-9F43-4EA4F425179F}" destId="{32DEAE41-BC25-E940-9993-310CB782B606}" srcOrd="0" destOrd="1" presId="urn:microsoft.com/office/officeart/2005/8/layout/target2"/>
    <dgm:cxn modelId="{15DC1732-61C2-B242-AC90-87B32A3CBCDA}" srcId="{12FB3DB4-740A-CF4D-90C0-B9C491B84B74}" destId="{92A1BD99-26BB-524F-BAAB-E6B3331902A0}" srcOrd="0" destOrd="0" parTransId="{C531D4DA-981F-4C4F-93FF-FF2945A14A7D}" sibTransId="{9313205C-58BD-8044-A162-7F71DAE9CB80}"/>
    <dgm:cxn modelId="{C2D3D837-E795-D844-A3CE-D69CC78A3E5F}" type="presOf" srcId="{DBCF49CC-C2F0-AC4E-BBE5-78D508DEB791}" destId="{8E130E3F-B44A-9E40-9D15-76FD02299000}" srcOrd="0" destOrd="1" presId="urn:microsoft.com/office/officeart/2005/8/layout/target2"/>
    <dgm:cxn modelId="{69F6AD42-E74A-A147-BCCA-6673FC6E382B}" srcId="{E3779763-007D-224A-8190-7AF9BB1447E1}" destId="{D7E32C93-D78A-6248-9308-C360E97E6FCE}" srcOrd="0" destOrd="0" parTransId="{71001552-C912-BB46-85B1-75C8A0D4E767}" sibTransId="{FD8B0C80-8C1C-CA41-B54D-EF9E5A17E576}"/>
    <dgm:cxn modelId="{C22F2B50-FDE7-ED45-9701-89C74A7AACDE}" type="presOf" srcId="{D7E32C93-D78A-6248-9308-C360E97E6FCE}" destId="{E9C6A4F3-866D-0241-81F8-8CD4CD4A1DD7}" srcOrd="0" destOrd="0" presId="urn:microsoft.com/office/officeart/2005/8/layout/target2"/>
    <dgm:cxn modelId="{5009FE70-572D-804A-AEED-F4D4237DB5FA}" type="presOf" srcId="{991620E1-4A98-914C-B7DE-346F8B5A9F4C}" destId="{32DEAE41-BC25-E940-9993-310CB782B606}" srcOrd="0" destOrd="0" presId="urn:microsoft.com/office/officeart/2005/8/layout/target2"/>
    <dgm:cxn modelId="{B0214175-AE00-EE47-95C0-330E0A4D62E7}" type="presOf" srcId="{5B0D2620-01CD-F545-9D9F-D2CBD05012D9}" destId="{281F858B-7F61-5C44-B775-6B446E5A7DA3}" srcOrd="0" destOrd="0" presId="urn:microsoft.com/office/officeart/2005/8/layout/target2"/>
    <dgm:cxn modelId="{36F9E28C-6EDC-A148-BF21-48B7C65C674F}" srcId="{5B0D2620-01CD-F545-9D9F-D2CBD05012D9}" destId="{09FE64FB-4031-9A44-AFCD-A004072EDB8D}" srcOrd="0" destOrd="0" parTransId="{4B79714A-688D-4546-A464-CCD07B49E9B1}" sibTransId="{69E7EE35-3EA6-F14C-BBEB-8143EE901A9F}"/>
    <dgm:cxn modelId="{BE83D5AA-33D4-6F42-81CF-425DC5C8D0E3}" srcId="{E3779763-007D-224A-8190-7AF9BB1447E1}" destId="{12FB3DB4-740A-CF4D-90C0-B9C491B84B74}" srcOrd="1" destOrd="0" parTransId="{ABF6F3C6-B959-BB44-8652-516FF4B9F255}" sibTransId="{122C893F-3DAB-4D47-B150-5EA632069304}"/>
    <dgm:cxn modelId="{FB3D36AC-CF3D-194F-820A-F98C613F9D53}" type="presOf" srcId="{12FB3DB4-740A-CF4D-90C0-B9C491B84B74}" destId="{76C96616-9CEB-C84A-A59F-27F3355114FA}" srcOrd="0" destOrd="0" presId="urn:microsoft.com/office/officeart/2005/8/layout/target2"/>
    <dgm:cxn modelId="{989AD7BD-A807-F944-8433-428ED5DDE34D}" srcId="{12FB3DB4-740A-CF4D-90C0-B9C491B84B74}" destId="{5B0D2620-01CD-F545-9D9F-D2CBD05012D9}" srcOrd="2" destOrd="0" parTransId="{59AFA972-B9C5-CF4D-991C-992DAC846736}" sibTransId="{26AE8BF4-8FFD-7E40-BC92-E2199E162656}"/>
    <dgm:cxn modelId="{2F4171C4-3F52-644C-84A7-EFDCF06DB2F0}" srcId="{92A1BD99-26BB-524F-BAAB-E6B3331902A0}" destId="{DBCF49CC-C2F0-AC4E-BBE5-78D508DEB791}" srcOrd="0" destOrd="0" parTransId="{00B079F7-58F8-564B-9A8B-D6D23B4EE770}" sibTransId="{03AC0962-CFA4-3849-9367-F957745AB785}"/>
    <dgm:cxn modelId="{CC690ED1-3EC1-3E42-B7CB-50AC8F9E8EA4}" type="presOf" srcId="{E3779763-007D-224A-8190-7AF9BB1447E1}" destId="{0B817E63-2BD6-8547-92AE-601B6C3EABCF}" srcOrd="0" destOrd="0" presId="urn:microsoft.com/office/officeart/2005/8/layout/target2"/>
    <dgm:cxn modelId="{852C1AED-FF59-2046-AB79-33887CF4ABA0}" srcId="{12FB3DB4-740A-CF4D-90C0-B9C491B84B74}" destId="{991620E1-4A98-914C-B7DE-346F8B5A9F4C}" srcOrd="1" destOrd="0" parTransId="{2920AFDB-A030-9E4C-B29E-25E0D50D1DAB}" sibTransId="{2FBFAE33-204A-6D49-834E-676B0E56C9B9}"/>
    <dgm:cxn modelId="{43F0CBF2-A095-D34C-A145-1BBB85BEAFD1}" srcId="{991620E1-4A98-914C-B7DE-346F8B5A9F4C}" destId="{322846C2-3D37-2149-9F43-4EA4F425179F}" srcOrd="0" destOrd="0" parTransId="{B540F973-8DDA-D942-B5F6-D66DB3529706}" sibTransId="{5F97B5F7-F63E-E845-B509-54B0FBA257A4}"/>
    <dgm:cxn modelId="{B274CDE0-15C6-5F43-B480-3B0797D2BCD9}" type="presParOf" srcId="{0B817E63-2BD6-8547-92AE-601B6C3EABCF}" destId="{2CCF9E23-B0E1-7144-8F38-B09E1C06A96B}" srcOrd="0" destOrd="0" presId="urn:microsoft.com/office/officeart/2005/8/layout/target2"/>
    <dgm:cxn modelId="{D50A0726-F41A-E548-A62C-3E39EEBE96FA}" type="presParOf" srcId="{2CCF9E23-B0E1-7144-8F38-B09E1C06A96B}" destId="{E9C6A4F3-866D-0241-81F8-8CD4CD4A1DD7}" srcOrd="0" destOrd="0" presId="urn:microsoft.com/office/officeart/2005/8/layout/target2"/>
    <dgm:cxn modelId="{461DC1D8-C833-1846-8F7D-7F307765E732}" type="presParOf" srcId="{2CCF9E23-B0E1-7144-8F38-B09E1C06A96B}" destId="{6C3A15C8-76AE-8D41-9B45-285353CBCB7A}" srcOrd="1" destOrd="0" presId="urn:microsoft.com/office/officeart/2005/8/layout/target2"/>
    <dgm:cxn modelId="{0F00E7B9-64AB-7A4C-AB48-0B86501D2217}" type="presParOf" srcId="{0B817E63-2BD6-8547-92AE-601B6C3EABCF}" destId="{5BC09B2B-281B-9344-8D8B-A89975BC6884}" srcOrd="1" destOrd="0" presId="urn:microsoft.com/office/officeart/2005/8/layout/target2"/>
    <dgm:cxn modelId="{205CE806-A0E9-9B47-A6CB-A8C14C4B3F4B}" type="presParOf" srcId="{5BC09B2B-281B-9344-8D8B-A89975BC6884}" destId="{76C96616-9CEB-C84A-A59F-27F3355114FA}" srcOrd="0" destOrd="0" presId="urn:microsoft.com/office/officeart/2005/8/layout/target2"/>
    <dgm:cxn modelId="{E9B019AB-E897-FD49-94F4-67E539F8557D}" type="presParOf" srcId="{5BC09B2B-281B-9344-8D8B-A89975BC6884}" destId="{31A76804-6A92-C546-B14D-A9C88E802F53}" srcOrd="1" destOrd="0" presId="urn:microsoft.com/office/officeart/2005/8/layout/target2"/>
    <dgm:cxn modelId="{7222D3BE-F4AB-B64C-A30D-46849A10F9A0}" type="presParOf" srcId="{31A76804-6A92-C546-B14D-A9C88E802F53}" destId="{8E130E3F-B44A-9E40-9D15-76FD02299000}" srcOrd="0" destOrd="0" presId="urn:microsoft.com/office/officeart/2005/8/layout/target2"/>
    <dgm:cxn modelId="{A0A793B6-32A4-0047-9F5C-47F5F648AA82}" type="presParOf" srcId="{31A76804-6A92-C546-B14D-A9C88E802F53}" destId="{8A5FCC13-00C1-9D44-ACC5-BB60491E2F55}" srcOrd="1" destOrd="0" presId="urn:microsoft.com/office/officeart/2005/8/layout/target2"/>
    <dgm:cxn modelId="{219A510C-2034-1E42-BE61-5F63213F4995}" type="presParOf" srcId="{31A76804-6A92-C546-B14D-A9C88E802F53}" destId="{32DEAE41-BC25-E940-9993-310CB782B606}" srcOrd="2" destOrd="0" presId="urn:microsoft.com/office/officeart/2005/8/layout/target2"/>
    <dgm:cxn modelId="{3B79B5D9-DD40-8C45-9F6D-AA83E8FE75D3}" type="presParOf" srcId="{31A76804-6A92-C546-B14D-A9C88E802F53}" destId="{10E0C21F-AFCA-4C4B-93AB-DFB6FBB5D35D}" srcOrd="3" destOrd="0" presId="urn:microsoft.com/office/officeart/2005/8/layout/target2"/>
    <dgm:cxn modelId="{36982144-4732-924C-BB1B-BBCEB89ADDDE}" type="presParOf" srcId="{31A76804-6A92-C546-B14D-A9C88E802F53}" destId="{281F858B-7F61-5C44-B775-6B446E5A7DA3}"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CF0546-CD1A-7148-925E-433193EFEE4B}" type="doc">
      <dgm:prSet loTypeId="urn:microsoft.com/office/officeart/2005/8/layout/hierarchy4" loCatId="" qsTypeId="urn:microsoft.com/office/officeart/2005/8/quickstyle/simple1" qsCatId="simple" csTypeId="urn:microsoft.com/office/officeart/2005/8/colors/colorful5" csCatId="colorful" phldr="1"/>
      <dgm:spPr/>
      <dgm:t>
        <a:bodyPr/>
        <a:lstStyle/>
        <a:p>
          <a:endParaRPr lang="en-US"/>
        </a:p>
      </dgm:t>
    </dgm:pt>
    <dgm:pt modelId="{E0DE1C76-2933-A74A-B01E-7D153BF72025}">
      <dgm:prSet phldrT="[Text]"/>
      <dgm:spPr/>
      <dgm:t>
        <a:bodyPr/>
        <a:lstStyle/>
        <a:p>
          <a:pPr rtl="0"/>
          <a:r>
            <a:rPr lang="en-US" dirty="0"/>
            <a:t>Voting Ensemble (</a:t>
          </a:r>
          <a:r>
            <a:rPr lang="en-US" b="1" dirty="0"/>
            <a:t>F1-score</a:t>
          </a:r>
          <a:r>
            <a:rPr lang="en-US" dirty="0"/>
            <a:t> 0.93)</a:t>
          </a:r>
        </a:p>
      </dgm:t>
    </dgm:pt>
    <dgm:pt modelId="{4BC8786F-5718-1143-B1A0-26091318F24B}" type="parTrans" cxnId="{04C137A4-7A9E-594A-ADBA-88B7096D871A}">
      <dgm:prSet/>
      <dgm:spPr/>
      <dgm:t>
        <a:bodyPr/>
        <a:lstStyle/>
        <a:p>
          <a:endParaRPr lang="en-US"/>
        </a:p>
      </dgm:t>
    </dgm:pt>
    <dgm:pt modelId="{E267A412-FF85-DB4A-86CF-F31B3456534D}" type="sibTrans" cxnId="{04C137A4-7A9E-594A-ADBA-88B7096D871A}">
      <dgm:prSet/>
      <dgm:spPr/>
      <dgm:t>
        <a:bodyPr/>
        <a:lstStyle/>
        <a:p>
          <a:endParaRPr lang="en-US"/>
        </a:p>
      </dgm:t>
    </dgm:pt>
    <dgm:pt modelId="{8082906E-F2BA-FF47-8CA5-7751DF832A0B}">
      <dgm:prSet phldrT="[Text]"/>
      <dgm:spPr/>
      <dgm:t>
        <a:bodyPr/>
        <a:lstStyle/>
        <a:p>
          <a:r>
            <a:rPr lang="en-US" dirty="0"/>
            <a:t>Decision Tree</a:t>
          </a:r>
        </a:p>
      </dgm:t>
    </dgm:pt>
    <dgm:pt modelId="{EF457BB1-EFB6-C244-B10D-C5A223F98B92}" type="parTrans" cxnId="{01E3FBE0-E7A0-E048-B971-468C59CD92E5}">
      <dgm:prSet/>
      <dgm:spPr/>
      <dgm:t>
        <a:bodyPr/>
        <a:lstStyle/>
        <a:p>
          <a:endParaRPr lang="en-US"/>
        </a:p>
      </dgm:t>
    </dgm:pt>
    <dgm:pt modelId="{9D6E83D4-7D02-3347-BDE3-B7C02F97905E}" type="sibTrans" cxnId="{01E3FBE0-E7A0-E048-B971-468C59CD92E5}">
      <dgm:prSet/>
      <dgm:spPr/>
      <dgm:t>
        <a:bodyPr/>
        <a:lstStyle/>
        <a:p>
          <a:endParaRPr lang="en-US"/>
        </a:p>
      </dgm:t>
    </dgm:pt>
    <dgm:pt modelId="{097B76A4-7351-2442-9961-9608CD8BB87F}">
      <dgm:prSet phldrT="[Text]"/>
      <dgm:spPr/>
      <dgm:t>
        <a:bodyPr/>
        <a:lstStyle/>
        <a:p>
          <a:r>
            <a:rPr lang="en-US" dirty="0"/>
            <a:t>Random Forest</a:t>
          </a:r>
        </a:p>
      </dgm:t>
    </dgm:pt>
    <dgm:pt modelId="{04340535-4AEE-194D-9F39-396206AC00D1}" type="parTrans" cxnId="{7202ABE4-F994-764D-AFD1-A17F0A9506EC}">
      <dgm:prSet/>
      <dgm:spPr/>
      <dgm:t>
        <a:bodyPr/>
        <a:lstStyle/>
        <a:p>
          <a:endParaRPr lang="en-US"/>
        </a:p>
      </dgm:t>
    </dgm:pt>
    <dgm:pt modelId="{56F9E972-9CD8-8A46-BC1D-CDD0B8F7702F}" type="sibTrans" cxnId="{7202ABE4-F994-764D-AFD1-A17F0A9506EC}">
      <dgm:prSet/>
      <dgm:spPr/>
      <dgm:t>
        <a:bodyPr/>
        <a:lstStyle/>
        <a:p>
          <a:endParaRPr lang="en-US"/>
        </a:p>
      </dgm:t>
    </dgm:pt>
    <dgm:pt modelId="{0D72DBD0-F34B-6B40-8DBA-33289AEED143}">
      <dgm:prSet phldrT="[Text]"/>
      <dgm:spPr/>
      <dgm:t>
        <a:bodyPr/>
        <a:lstStyle/>
        <a:p>
          <a:r>
            <a:rPr lang="en-US" dirty="0" err="1"/>
            <a:t>XGBoost</a:t>
          </a:r>
          <a:endParaRPr lang="en-US" dirty="0"/>
        </a:p>
      </dgm:t>
    </dgm:pt>
    <dgm:pt modelId="{C6BD52C6-36D3-0847-9397-F73E1C08F85C}" type="parTrans" cxnId="{C7099C91-FB1C-EB40-B5C0-79DD6D6A8E4E}">
      <dgm:prSet/>
      <dgm:spPr/>
      <dgm:t>
        <a:bodyPr/>
        <a:lstStyle/>
        <a:p>
          <a:endParaRPr lang="en-US"/>
        </a:p>
      </dgm:t>
    </dgm:pt>
    <dgm:pt modelId="{094FBD11-769E-D94F-BDEC-9515CD6CE029}" type="sibTrans" cxnId="{C7099C91-FB1C-EB40-B5C0-79DD6D6A8E4E}">
      <dgm:prSet/>
      <dgm:spPr/>
      <dgm:t>
        <a:bodyPr/>
        <a:lstStyle/>
        <a:p>
          <a:endParaRPr lang="en-US"/>
        </a:p>
      </dgm:t>
    </dgm:pt>
    <dgm:pt modelId="{ED08A05C-C0B0-0A4A-869B-651DCCBACCA3}">
      <dgm:prSet phldrT="[Text]"/>
      <dgm:spPr/>
      <dgm:t>
        <a:bodyPr/>
        <a:lstStyle/>
        <a:p>
          <a:r>
            <a:rPr lang="en-US" dirty="0"/>
            <a:t>AdaBoost</a:t>
          </a:r>
        </a:p>
      </dgm:t>
    </dgm:pt>
    <dgm:pt modelId="{DFFEDEA8-1FE3-D841-956D-475172EC78FD}" type="parTrans" cxnId="{48585AC0-716D-D14A-A76E-644668F4334C}">
      <dgm:prSet/>
      <dgm:spPr/>
      <dgm:t>
        <a:bodyPr/>
        <a:lstStyle/>
        <a:p>
          <a:endParaRPr lang="en-US"/>
        </a:p>
      </dgm:t>
    </dgm:pt>
    <dgm:pt modelId="{21536551-F556-6F47-9F83-606FD5EB84D9}" type="sibTrans" cxnId="{48585AC0-716D-D14A-A76E-644668F4334C}">
      <dgm:prSet/>
      <dgm:spPr/>
      <dgm:t>
        <a:bodyPr/>
        <a:lstStyle/>
        <a:p>
          <a:endParaRPr lang="en-US"/>
        </a:p>
      </dgm:t>
    </dgm:pt>
    <dgm:pt modelId="{B950F0FB-B870-F845-827D-CE236D8C3C18}" type="pres">
      <dgm:prSet presAssocID="{1DCF0546-CD1A-7148-925E-433193EFEE4B}" presName="Name0" presStyleCnt="0">
        <dgm:presLayoutVars>
          <dgm:chPref val="1"/>
          <dgm:dir/>
          <dgm:animOne val="branch"/>
          <dgm:animLvl val="lvl"/>
          <dgm:resizeHandles/>
        </dgm:presLayoutVars>
      </dgm:prSet>
      <dgm:spPr/>
    </dgm:pt>
    <dgm:pt modelId="{CF414F6E-BE8A-7D48-B40F-2668B4D0CEDB}" type="pres">
      <dgm:prSet presAssocID="{E0DE1C76-2933-A74A-B01E-7D153BF72025}" presName="vertOne" presStyleCnt="0"/>
      <dgm:spPr/>
    </dgm:pt>
    <dgm:pt modelId="{20FB00B6-3851-E04B-8D1F-FE821E35F149}" type="pres">
      <dgm:prSet presAssocID="{E0DE1C76-2933-A74A-B01E-7D153BF72025}" presName="txOne" presStyleLbl="node0" presStyleIdx="0" presStyleCnt="1" custLinFactY="-28352" custLinFactNeighborX="11738" custLinFactNeighborY="-100000">
        <dgm:presLayoutVars>
          <dgm:chPref val="3"/>
        </dgm:presLayoutVars>
      </dgm:prSet>
      <dgm:spPr/>
    </dgm:pt>
    <dgm:pt modelId="{5D4A2154-B920-D44A-B4C2-720282BFB4CB}" type="pres">
      <dgm:prSet presAssocID="{E0DE1C76-2933-A74A-B01E-7D153BF72025}" presName="parTransOne" presStyleCnt="0"/>
      <dgm:spPr/>
    </dgm:pt>
    <dgm:pt modelId="{4656E9C5-C60B-674C-BD8B-EE17C0746A7C}" type="pres">
      <dgm:prSet presAssocID="{E0DE1C76-2933-A74A-B01E-7D153BF72025}" presName="horzOne" presStyleCnt="0"/>
      <dgm:spPr/>
    </dgm:pt>
    <dgm:pt modelId="{EE1C188F-4A51-5846-B6C7-553636DEDEC6}" type="pres">
      <dgm:prSet presAssocID="{8082906E-F2BA-FF47-8CA5-7751DF832A0B}" presName="vertTwo" presStyleCnt="0"/>
      <dgm:spPr/>
    </dgm:pt>
    <dgm:pt modelId="{FECE15BB-FF65-734C-B36F-14F9734A3973}" type="pres">
      <dgm:prSet presAssocID="{8082906E-F2BA-FF47-8CA5-7751DF832A0B}" presName="txTwo" presStyleLbl="node2" presStyleIdx="0" presStyleCnt="4">
        <dgm:presLayoutVars>
          <dgm:chPref val="3"/>
        </dgm:presLayoutVars>
      </dgm:prSet>
      <dgm:spPr/>
    </dgm:pt>
    <dgm:pt modelId="{7A4B0106-43A2-B24D-BB18-E8A63D68A9BB}" type="pres">
      <dgm:prSet presAssocID="{8082906E-F2BA-FF47-8CA5-7751DF832A0B}" presName="horzTwo" presStyleCnt="0"/>
      <dgm:spPr/>
    </dgm:pt>
    <dgm:pt modelId="{A1B58425-5DF6-CE4B-A927-1CEBB2E6B201}" type="pres">
      <dgm:prSet presAssocID="{9D6E83D4-7D02-3347-BDE3-B7C02F97905E}" presName="sibSpaceTwo" presStyleCnt="0"/>
      <dgm:spPr/>
    </dgm:pt>
    <dgm:pt modelId="{50CC4A6B-74DB-0847-B9EB-8177887243DE}" type="pres">
      <dgm:prSet presAssocID="{097B76A4-7351-2442-9961-9608CD8BB87F}" presName="vertTwo" presStyleCnt="0"/>
      <dgm:spPr/>
    </dgm:pt>
    <dgm:pt modelId="{6AB6F763-2277-9946-A0A4-8EF2A0188B6D}" type="pres">
      <dgm:prSet presAssocID="{097B76A4-7351-2442-9961-9608CD8BB87F}" presName="txTwo" presStyleLbl="node2" presStyleIdx="1" presStyleCnt="4">
        <dgm:presLayoutVars>
          <dgm:chPref val="3"/>
        </dgm:presLayoutVars>
      </dgm:prSet>
      <dgm:spPr/>
    </dgm:pt>
    <dgm:pt modelId="{844BE6AD-08B6-FD46-BE37-12759EF0541C}" type="pres">
      <dgm:prSet presAssocID="{097B76A4-7351-2442-9961-9608CD8BB87F}" presName="horzTwo" presStyleCnt="0"/>
      <dgm:spPr/>
    </dgm:pt>
    <dgm:pt modelId="{46D88085-5C1A-D647-8F81-7A09F649E5F2}" type="pres">
      <dgm:prSet presAssocID="{56F9E972-9CD8-8A46-BC1D-CDD0B8F7702F}" presName="sibSpaceTwo" presStyleCnt="0"/>
      <dgm:spPr/>
    </dgm:pt>
    <dgm:pt modelId="{DFF78C06-76FE-2E47-B8D7-2854E2522B97}" type="pres">
      <dgm:prSet presAssocID="{0D72DBD0-F34B-6B40-8DBA-33289AEED143}" presName="vertTwo" presStyleCnt="0"/>
      <dgm:spPr/>
    </dgm:pt>
    <dgm:pt modelId="{63D12059-83C3-AE4C-843A-E840CC59C366}" type="pres">
      <dgm:prSet presAssocID="{0D72DBD0-F34B-6B40-8DBA-33289AEED143}" presName="txTwo" presStyleLbl="node2" presStyleIdx="2" presStyleCnt="4">
        <dgm:presLayoutVars>
          <dgm:chPref val="3"/>
        </dgm:presLayoutVars>
      </dgm:prSet>
      <dgm:spPr/>
    </dgm:pt>
    <dgm:pt modelId="{CC19AEC5-DEC6-DB43-8147-081AC01B2194}" type="pres">
      <dgm:prSet presAssocID="{0D72DBD0-F34B-6B40-8DBA-33289AEED143}" presName="horzTwo" presStyleCnt="0"/>
      <dgm:spPr/>
    </dgm:pt>
    <dgm:pt modelId="{81FB596F-D79F-7642-92C9-8EB6C86D921E}" type="pres">
      <dgm:prSet presAssocID="{094FBD11-769E-D94F-BDEC-9515CD6CE029}" presName="sibSpaceTwo" presStyleCnt="0"/>
      <dgm:spPr/>
    </dgm:pt>
    <dgm:pt modelId="{F8F8AB79-5312-BC41-A466-E771387936AC}" type="pres">
      <dgm:prSet presAssocID="{ED08A05C-C0B0-0A4A-869B-651DCCBACCA3}" presName="vertTwo" presStyleCnt="0"/>
      <dgm:spPr/>
    </dgm:pt>
    <dgm:pt modelId="{C983F25C-8DA9-4145-9A63-5C733062389C}" type="pres">
      <dgm:prSet presAssocID="{ED08A05C-C0B0-0A4A-869B-651DCCBACCA3}" presName="txTwo" presStyleLbl="node2" presStyleIdx="3" presStyleCnt="4">
        <dgm:presLayoutVars>
          <dgm:chPref val="3"/>
        </dgm:presLayoutVars>
      </dgm:prSet>
      <dgm:spPr/>
    </dgm:pt>
    <dgm:pt modelId="{31A19A35-D8D3-C541-B806-D8E1B0EC8791}" type="pres">
      <dgm:prSet presAssocID="{ED08A05C-C0B0-0A4A-869B-651DCCBACCA3}" presName="horzTwo" presStyleCnt="0"/>
      <dgm:spPr/>
    </dgm:pt>
  </dgm:ptLst>
  <dgm:cxnLst>
    <dgm:cxn modelId="{F794EA0C-0F2A-AC42-9175-0A78AB6EE58C}" type="presOf" srcId="{E0DE1C76-2933-A74A-B01E-7D153BF72025}" destId="{20FB00B6-3851-E04B-8D1F-FE821E35F149}" srcOrd="0" destOrd="0" presId="urn:microsoft.com/office/officeart/2005/8/layout/hierarchy4"/>
    <dgm:cxn modelId="{E35A5B24-B786-CE4F-B93E-C53E421B4A28}" type="presOf" srcId="{1DCF0546-CD1A-7148-925E-433193EFEE4B}" destId="{B950F0FB-B870-F845-827D-CE236D8C3C18}" srcOrd="0" destOrd="0" presId="urn:microsoft.com/office/officeart/2005/8/layout/hierarchy4"/>
    <dgm:cxn modelId="{6C227A42-02BC-9A44-859A-56C976D449D1}" type="presOf" srcId="{ED08A05C-C0B0-0A4A-869B-651DCCBACCA3}" destId="{C983F25C-8DA9-4145-9A63-5C733062389C}" srcOrd="0" destOrd="0" presId="urn:microsoft.com/office/officeart/2005/8/layout/hierarchy4"/>
    <dgm:cxn modelId="{8452F357-7255-AC48-B84D-0B60C31A5238}" type="presOf" srcId="{0D72DBD0-F34B-6B40-8DBA-33289AEED143}" destId="{63D12059-83C3-AE4C-843A-E840CC59C366}" srcOrd="0" destOrd="0" presId="urn:microsoft.com/office/officeart/2005/8/layout/hierarchy4"/>
    <dgm:cxn modelId="{C7099C91-FB1C-EB40-B5C0-79DD6D6A8E4E}" srcId="{E0DE1C76-2933-A74A-B01E-7D153BF72025}" destId="{0D72DBD0-F34B-6B40-8DBA-33289AEED143}" srcOrd="2" destOrd="0" parTransId="{C6BD52C6-36D3-0847-9397-F73E1C08F85C}" sibTransId="{094FBD11-769E-D94F-BDEC-9515CD6CE029}"/>
    <dgm:cxn modelId="{537F21A4-5113-DD45-8381-AC946BE18185}" type="presOf" srcId="{097B76A4-7351-2442-9961-9608CD8BB87F}" destId="{6AB6F763-2277-9946-A0A4-8EF2A0188B6D}" srcOrd="0" destOrd="0" presId="urn:microsoft.com/office/officeart/2005/8/layout/hierarchy4"/>
    <dgm:cxn modelId="{04C137A4-7A9E-594A-ADBA-88B7096D871A}" srcId="{1DCF0546-CD1A-7148-925E-433193EFEE4B}" destId="{E0DE1C76-2933-A74A-B01E-7D153BF72025}" srcOrd="0" destOrd="0" parTransId="{4BC8786F-5718-1143-B1A0-26091318F24B}" sibTransId="{E267A412-FF85-DB4A-86CF-F31B3456534D}"/>
    <dgm:cxn modelId="{48585AC0-716D-D14A-A76E-644668F4334C}" srcId="{E0DE1C76-2933-A74A-B01E-7D153BF72025}" destId="{ED08A05C-C0B0-0A4A-869B-651DCCBACCA3}" srcOrd="3" destOrd="0" parTransId="{DFFEDEA8-1FE3-D841-956D-475172EC78FD}" sibTransId="{21536551-F556-6F47-9F83-606FD5EB84D9}"/>
    <dgm:cxn modelId="{1EA621DB-2368-254A-9C91-6CA5F66A99ED}" type="presOf" srcId="{8082906E-F2BA-FF47-8CA5-7751DF832A0B}" destId="{FECE15BB-FF65-734C-B36F-14F9734A3973}" srcOrd="0" destOrd="0" presId="urn:microsoft.com/office/officeart/2005/8/layout/hierarchy4"/>
    <dgm:cxn modelId="{01E3FBE0-E7A0-E048-B971-468C59CD92E5}" srcId="{E0DE1C76-2933-A74A-B01E-7D153BF72025}" destId="{8082906E-F2BA-FF47-8CA5-7751DF832A0B}" srcOrd="0" destOrd="0" parTransId="{EF457BB1-EFB6-C244-B10D-C5A223F98B92}" sibTransId="{9D6E83D4-7D02-3347-BDE3-B7C02F97905E}"/>
    <dgm:cxn modelId="{7202ABE4-F994-764D-AFD1-A17F0A9506EC}" srcId="{E0DE1C76-2933-A74A-B01E-7D153BF72025}" destId="{097B76A4-7351-2442-9961-9608CD8BB87F}" srcOrd="1" destOrd="0" parTransId="{04340535-4AEE-194D-9F39-396206AC00D1}" sibTransId="{56F9E972-9CD8-8A46-BC1D-CDD0B8F7702F}"/>
    <dgm:cxn modelId="{028CB830-A0AD-524B-99DA-581E193D6995}" type="presParOf" srcId="{B950F0FB-B870-F845-827D-CE236D8C3C18}" destId="{CF414F6E-BE8A-7D48-B40F-2668B4D0CEDB}" srcOrd="0" destOrd="0" presId="urn:microsoft.com/office/officeart/2005/8/layout/hierarchy4"/>
    <dgm:cxn modelId="{2EECA58F-B254-7A49-A94F-5929E01D4E90}" type="presParOf" srcId="{CF414F6E-BE8A-7D48-B40F-2668B4D0CEDB}" destId="{20FB00B6-3851-E04B-8D1F-FE821E35F149}" srcOrd="0" destOrd="0" presId="urn:microsoft.com/office/officeart/2005/8/layout/hierarchy4"/>
    <dgm:cxn modelId="{052779B0-BB1C-1F4C-9AEB-6C5EAF9EC28C}" type="presParOf" srcId="{CF414F6E-BE8A-7D48-B40F-2668B4D0CEDB}" destId="{5D4A2154-B920-D44A-B4C2-720282BFB4CB}" srcOrd="1" destOrd="0" presId="urn:microsoft.com/office/officeart/2005/8/layout/hierarchy4"/>
    <dgm:cxn modelId="{DCF5C9CA-4FE7-CC45-9CC1-D729BCDD53F1}" type="presParOf" srcId="{CF414F6E-BE8A-7D48-B40F-2668B4D0CEDB}" destId="{4656E9C5-C60B-674C-BD8B-EE17C0746A7C}" srcOrd="2" destOrd="0" presId="urn:microsoft.com/office/officeart/2005/8/layout/hierarchy4"/>
    <dgm:cxn modelId="{4C02F88E-7432-0540-9D0D-EC409D5D1753}" type="presParOf" srcId="{4656E9C5-C60B-674C-BD8B-EE17C0746A7C}" destId="{EE1C188F-4A51-5846-B6C7-553636DEDEC6}" srcOrd="0" destOrd="0" presId="urn:microsoft.com/office/officeart/2005/8/layout/hierarchy4"/>
    <dgm:cxn modelId="{F26BA87C-1D9E-BA47-91C6-9149D8AFCEED}" type="presParOf" srcId="{EE1C188F-4A51-5846-B6C7-553636DEDEC6}" destId="{FECE15BB-FF65-734C-B36F-14F9734A3973}" srcOrd="0" destOrd="0" presId="urn:microsoft.com/office/officeart/2005/8/layout/hierarchy4"/>
    <dgm:cxn modelId="{7367FC88-9770-B94B-845E-ADFFCB1C15CD}" type="presParOf" srcId="{EE1C188F-4A51-5846-B6C7-553636DEDEC6}" destId="{7A4B0106-43A2-B24D-BB18-E8A63D68A9BB}" srcOrd="1" destOrd="0" presId="urn:microsoft.com/office/officeart/2005/8/layout/hierarchy4"/>
    <dgm:cxn modelId="{9AB696C5-412D-6A49-9C53-0B5DBCA8B152}" type="presParOf" srcId="{4656E9C5-C60B-674C-BD8B-EE17C0746A7C}" destId="{A1B58425-5DF6-CE4B-A927-1CEBB2E6B201}" srcOrd="1" destOrd="0" presId="urn:microsoft.com/office/officeart/2005/8/layout/hierarchy4"/>
    <dgm:cxn modelId="{E3021296-C75B-054B-BBD7-C137302CDB8D}" type="presParOf" srcId="{4656E9C5-C60B-674C-BD8B-EE17C0746A7C}" destId="{50CC4A6B-74DB-0847-B9EB-8177887243DE}" srcOrd="2" destOrd="0" presId="urn:microsoft.com/office/officeart/2005/8/layout/hierarchy4"/>
    <dgm:cxn modelId="{7A8C4F5D-66A9-A84F-8BC8-12C2382E2691}" type="presParOf" srcId="{50CC4A6B-74DB-0847-B9EB-8177887243DE}" destId="{6AB6F763-2277-9946-A0A4-8EF2A0188B6D}" srcOrd="0" destOrd="0" presId="urn:microsoft.com/office/officeart/2005/8/layout/hierarchy4"/>
    <dgm:cxn modelId="{8644DE0F-C7DC-AF4B-8CC6-04F349D1FAEF}" type="presParOf" srcId="{50CC4A6B-74DB-0847-B9EB-8177887243DE}" destId="{844BE6AD-08B6-FD46-BE37-12759EF0541C}" srcOrd="1" destOrd="0" presId="urn:microsoft.com/office/officeart/2005/8/layout/hierarchy4"/>
    <dgm:cxn modelId="{4EFDD3F1-8915-434E-9180-2B8F65CC53C9}" type="presParOf" srcId="{4656E9C5-C60B-674C-BD8B-EE17C0746A7C}" destId="{46D88085-5C1A-D647-8F81-7A09F649E5F2}" srcOrd="3" destOrd="0" presId="urn:microsoft.com/office/officeart/2005/8/layout/hierarchy4"/>
    <dgm:cxn modelId="{10D6BBC5-84AB-0A4B-93D3-7693DAFA0EDA}" type="presParOf" srcId="{4656E9C5-C60B-674C-BD8B-EE17C0746A7C}" destId="{DFF78C06-76FE-2E47-B8D7-2854E2522B97}" srcOrd="4" destOrd="0" presId="urn:microsoft.com/office/officeart/2005/8/layout/hierarchy4"/>
    <dgm:cxn modelId="{1F8042D5-CBA4-1E42-A175-97D85CE82171}" type="presParOf" srcId="{DFF78C06-76FE-2E47-B8D7-2854E2522B97}" destId="{63D12059-83C3-AE4C-843A-E840CC59C366}" srcOrd="0" destOrd="0" presId="urn:microsoft.com/office/officeart/2005/8/layout/hierarchy4"/>
    <dgm:cxn modelId="{ED7CEE45-AA1A-A749-A94E-2D2AF2CD12B5}" type="presParOf" srcId="{DFF78C06-76FE-2E47-B8D7-2854E2522B97}" destId="{CC19AEC5-DEC6-DB43-8147-081AC01B2194}" srcOrd="1" destOrd="0" presId="urn:microsoft.com/office/officeart/2005/8/layout/hierarchy4"/>
    <dgm:cxn modelId="{295FEAA5-756F-154D-8933-60E07095623B}" type="presParOf" srcId="{4656E9C5-C60B-674C-BD8B-EE17C0746A7C}" destId="{81FB596F-D79F-7642-92C9-8EB6C86D921E}" srcOrd="5" destOrd="0" presId="urn:microsoft.com/office/officeart/2005/8/layout/hierarchy4"/>
    <dgm:cxn modelId="{58CB54B3-5A79-E140-AB3A-1EDF9536A7FA}" type="presParOf" srcId="{4656E9C5-C60B-674C-BD8B-EE17C0746A7C}" destId="{F8F8AB79-5312-BC41-A466-E771387936AC}" srcOrd="6" destOrd="0" presId="urn:microsoft.com/office/officeart/2005/8/layout/hierarchy4"/>
    <dgm:cxn modelId="{8A333CF2-5888-FF4B-BD8C-9592FF119C51}" type="presParOf" srcId="{F8F8AB79-5312-BC41-A466-E771387936AC}" destId="{C983F25C-8DA9-4145-9A63-5C733062389C}" srcOrd="0" destOrd="0" presId="urn:microsoft.com/office/officeart/2005/8/layout/hierarchy4"/>
    <dgm:cxn modelId="{D839C5F9-E4A0-AF4E-BC5C-75E1D4F16BC8}" type="presParOf" srcId="{F8F8AB79-5312-BC41-A466-E771387936AC}" destId="{31A19A35-D8D3-C541-B806-D8E1B0EC8791}"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CF0546-CD1A-7148-925E-433193EFEE4B}" type="doc">
      <dgm:prSet loTypeId="urn:microsoft.com/office/officeart/2005/8/layout/hierarchy4" loCatId="" qsTypeId="urn:microsoft.com/office/officeart/2005/8/quickstyle/simple1" qsCatId="simple" csTypeId="urn:microsoft.com/office/officeart/2005/8/colors/colorful5" csCatId="colorful" phldr="1"/>
      <dgm:spPr/>
      <dgm:t>
        <a:bodyPr/>
        <a:lstStyle/>
        <a:p>
          <a:endParaRPr lang="en-US"/>
        </a:p>
      </dgm:t>
    </dgm:pt>
    <dgm:pt modelId="{E0DE1C76-2933-A74A-B01E-7D153BF72025}">
      <dgm:prSet phldrT="[Text]"/>
      <dgm:spPr/>
      <dgm:t>
        <a:bodyPr/>
        <a:lstStyle/>
        <a:p>
          <a:pPr rtl="0"/>
          <a:r>
            <a:rPr lang="en-US" dirty="0"/>
            <a:t>Stacking Ensemble (</a:t>
          </a:r>
          <a:r>
            <a:rPr lang="en-US" b="1" dirty="0"/>
            <a:t>F1-score</a:t>
          </a:r>
          <a:r>
            <a:rPr lang="en-US" dirty="0"/>
            <a:t> 0.93)</a:t>
          </a:r>
        </a:p>
      </dgm:t>
    </dgm:pt>
    <dgm:pt modelId="{4BC8786F-5718-1143-B1A0-26091318F24B}" type="parTrans" cxnId="{04C137A4-7A9E-594A-ADBA-88B7096D871A}">
      <dgm:prSet/>
      <dgm:spPr/>
      <dgm:t>
        <a:bodyPr/>
        <a:lstStyle/>
        <a:p>
          <a:endParaRPr lang="en-US"/>
        </a:p>
      </dgm:t>
    </dgm:pt>
    <dgm:pt modelId="{E267A412-FF85-DB4A-86CF-F31B3456534D}" type="sibTrans" cxnId="{04C137A4-7A9E-594A-ADBA-88B7096D871A}">
      <dgm:prSet/>
      <dgm:spPr/>
      <dgm:t>
        <a:bodyPr/>
        <a:lstStyle/>
        <a:p>
          <a:endParaRPr lang="en-US"/>
        </a:p>
      </dgm:t>
    </dgm:pt>
    <dgm:pt modelId="{8082906E-F2BA-FF47-8CA5-7751DF832A0B}">
      <dgm:prSet phldrT="[Text]"/>
      <dgm:spPr/>
      <dgm:t>
        <a:bodyPr/>
        <a:lstStyle/>
        <a:p>
          <a:r>
            <a:rPr lang="en-US" dirty="0"/>
            <a:t>Decision Tree</a:t>
          </a:r>
        </a:p>
      </dgm:t>
    </dgm:pt>
    <dgm:pt modelId="{EF457BB1-EFB6-C244-B10D-C5A223F98B92}" type="parTrans" cxnId="{01E3FBE0-E7A0-E048-B971-468C59CD92E5}">
      <dgm:prSet/>
      <dgm:spPr/>
      <dgm:t>
        <a:bodyPr/>
        <a:lstStyle/>
        <a:p>
          <a:endParaRPr lang="en-US"/>
        </a:p>
      </dgm:t>
    </dgm:pt>
    <dgm:pt modelId="{9D6E83D4-7D02-3347-BDE3-B7C02F97905E}" type="sibTrans" cxnId="{01E3FBE0-E7A0-E048-B971-468C59CD92E5}">
      <dgm:prSet/>
      <dgm:spPr/>
      <dgm:t>
        <a:bodyPr/>
        <a:lstStyle/>
        <a:p>
          <a:endParaRPr lang="en-US"/>
        </a:p>
      </dgm:t>
    </dgm:pt>
    <dgm:pt modelId="{097B76A4-7351-2442-9961-9608CD8BB87F}">
      <dgm:prSet phldrT="[Text]"/>
      <dgm:spPr/>
      <dgm:t>
        <a:bodyPr/>
        <a:lstStyle/>
        <a:p>
          <a:r>
            <a:rPr lang="en-US" dirty="0"/>
            <a:t>Random Forest</a:t>
          </a:r>
        </a:p>
      </dgm:t>
    </dgm:pt>
    <dgm:pt modelId="{04340535-4AEE-194D-9F39-396206AC00D1}" type="parTrans" cxnId="{7202ABE4-F994-764D-AFD1-A17F0A9506EC}">
      <dgm:prSet/>
      <dgm:spPr/>
      <dgm:t>
        <a:bodyPr/>
        <a:lstStyle/>
        <a:p>
          <a:endParaRPr lang="en-US"/>
        </a:p>
      </dgm:t>
    </dgm:pt>
    <dgm:pt modelId="{56F9E972-9CD8-8A46-BC1D-CDD0B8F7702F}" type="sibTrans" cxnId="{7202ABE4-F994-764D-AFD1-A17F0A9506EC}">
      <dgm:prSet/>
      <dgm:spPr/>
      <dgm:t>
        <a:bodyPr/>
        <a:lstStyle/>
        <a:p>
          <a:endParaRPr lang="en-US"/>
        </a:p>
      </dgm:t>
    </dgm:pt>
    <dgm:pt modelId="{0D72DBD0-F34B-6B40-8DBA-33289AEED143}">
      <dgm:prSet phldrT="[Text]"/>
      <dgm:spPr/>
      <dgm:t>
        <a:bodyPr/>
        <a:lstStyle/>
        <a:p>
          <a:r>
            <a:rPr lang="en-US" dirty="0" err="1"/>
            <a:t>XGBoost</a:t>
          </a:r>
          <a:endParaRPr lang="en-US" dirty="0"/>
        </a:p>
      </dgm:t>
    </dgm:pt>
    <dgm:pt modelId="{C6BD52C6-36D3-0847-9397-F73E1C08F85C}" type="parTrans" cxnId="{C7099C91-FB1C-EB40-B5C0-79DD6D6A8E4E}">
      <dgm:prSet/>
      <dgm:spPr/>
      <dgm:t>
        <a:bodyPr/>
        <a:lstStyle/>
        <a:p>
          <a:endParaRPr lang="en-US"/>
        </a:p>
      </dgm:t>
    </dgm:pt>
    <dgm:pt modelId="{094FBD11-769E-D94F-BDEC-9515CD6CE029}" type="sibTrans" cxnId="{C7099C91-FB1C-EB40-B5C0-79DD6D6A8E4E}">
      <dgm:prSet/>
      <dgm:spPr/>
      <dgm:t>
        <a:bodyPr/>
        <a:lstStyle/>
        <a:p>
          <a:endParaRPr lang="en-US"/>
        </a:p>
      </dgm:t>
    </dgm:pt>
    <dgm:pt modelId="{ED08A05C-C0B0-0A4A-869B-651DCCBACCA3}">
      <dgm:prSet phldrT="[Text]"/>
      <dgm:spPr/>
      <dgm:t>
        <a:bodyPr/>
        <a:lstStyle/>
        <a:p>
          <a:r>
            <a:rPr lang="en-US" dirty="0"/>
            <a:t>AdaBoost</a:t>
          </a:r>
        </a:p>
      </dgm:t>
    </dgm:pt>
    <dgm:pt modelId="{DFFEDEA8-1FE3-D841-956D-475172EC78FD}" type="parTrans" cxnId="{48585AC0-716D-D14A-A76E-644668F4334C}">
      <dgm:prSet/>
      <dgm:spPr/>
      <dgm:t>
        <a:bodyPr/>
        <a:lstStyle/>
        <a:p>
          <a:endParaRPr lang="en-US"/>
        </a:p>
      </dgm:t>
    </dgm:pt>
    <dgm:pt modelId="{21536551-F556-6F47-9F83-606FD5EB84D9}" type="sibTrans" cxnId="{48585AC0-716D-D14A-A76E-644668F4334C}">
      <dgm:prSet/>
      <dgm:spPr/>
      <dgm:t>
        <a:bodyPr/>
        <a:lstStyle/>
        <a:p>
          <a:endParaRPr lang="en-US"/>
        </a:p>
      </dgm:t>
    </dgm:pt>
    <dgm:pt modelId="{B950F0FB-B870-F845-827D-CE236D8C3C18}" type="pres">
      <dgm:prSet presAssocID="{1DCF0546-CD1A-7148-925E-433193EFEE4B}" presName="Name0" presStyleCnt="0">
        <dgm:presLayoutVars>
          <dgm:chPref val="1"/>
          <dgm:dir/>
          <dgm:animOne val="branch"/>
          <dgm:animLvl val="lvl"/>
          <dgm:resizeHandles/>
        </dgm:presLayoutVars>
      </dgm:prSet>
      <dgm:spPr/>
    </dgm:pt>
    <dgm:pt modelId="{CF414F6E-BE8A-7D48-B40F-2668B4D0CEDB}" type="pres">
      <dgm:prSet presAssocID="{E0DE1C76-2933-A74A-B01E-7D153BF72025}" presName="vertOne" presStyleCnt="0"/>
      <dgm:spPr/>
    </dgm:pt>
    <dgm:pt modelId="{20FB00B6-3851-E04B-8D1F-FE821E35F149}" type="pres">
      <dgm:prSet presAssocID="{E0DE1C76-2933-A74A-B01E-7D153BF72025}" presName="txOne" presStyleLbl="node0" presStyleIdx="0" presStyleCnt="1" custLinFactY="-28352" custLinFactNeighborX="11738" custLinFactNeighborY="-100000">
        <dgm:presLayoutVars>
          <dgm:chPref val="3"/>
        </dgm:presLayoutVars>
      </dgm:prSet>
      <dgm:spPr/>
    </dgm:pt>
    <dgm:pt modelId="{5D4A2154-B920-D44A-B4C2-720282BFB4CB}" type="pres">
      <dgm:prSet presAssocID="{E0DE1C76-2933-A74A-B01E-7D153BF72025}" presName="parTransOne" presStyleCnt="0"/>
      <dgm:spPr/>
    </dgm:pt>
    <dgm:pt modelId="{4656E9C5-C60B-674C-BD8B-EE17C0746A7C}" type="pres">
      <dgm:prSet presAssocID="{E0DE1C76-2933-A74A-B01E-7D153BF72025}" presName="horzOne" presStyleCnt="0"/>
      <dgm:spPr/>
    </dgm:pt>
    <dgm:pt modelId="{EE1C188F-4A51-5846-B6C7-553636DEDEC6}" type="pres">
      <dgm:prSet presAssocID="{8082906E-F2BA-FF47-8CA5-7751DF832A0B}" presName="vertTwo" presStyleCnt="0"/>
      <dgm:spPr/>
    </dgm:pt>
    <dgm:pt modelId="{FECE15BB-FF65-734C-B36F-14F9734A3973}" type="pres">
      <dgm:prSet presAssocID="{8082906E-F2BA-FF47-8CA5-7751DF832A0B}" presName="txTwo" presStyleLbl="node2" presStyleIdx="0" presStyleCnt="4">
        <dgm:presLayoutVars>
          <dgm:chPref val="3"/>
        </dgm:presLayoutVars>
      </dgm:prSet>
      <dgm:spPr/>
    </dgm:pt>
    <dgm:pt modelId="{7A4B0106-43A2-B24D-BB18-E8A63D68A9BB}" type="pres">
      <dgm:prSet presAssocID="{8082906E-F2BA-FF47-8CA5-7751DF832A0B}" presName="horzTwo" presStyleCnt="0"/>
      <dgm:spPr/>
    </dgm:pt>
    <dgm:pt modelId="{A1B58425-5DF6-CE4B-A927-1CEBB2E6B201}" type="pres">
      <dgm:prSet presAssocID="{9D6E83D4-7D02-3347-BDE3-B7C02F97905E}" presName="sibSpaceTwo" presStyleCnt="0"/>
      <dgm:spPr/>
    </dgm:pt>
    <dgm:pt modelId="{50CC4A6B-74DB-0847-B9EB-8177887243DE}" type="pres">
      <dgm:prSet presAssocID="{097B76A4-7351-2442-9961-9608CD8BB87F}" presName="vertTwo" presStyleCnt="0"/>
      <dgm:spPr/>
    </dgm:pt>
    <dgm:pt modelId="{6AB6F763-2277-9946-A0A4-8EF2A0188B6D}" type="pres">
      <dgm:prSet presAssocID="{097B76A4-7351-2442-9961-9608CD8BB87F}" presName="txTwo" presStyleLbl="node2" presStyleIdx="1" presStyleCnt="4">
        <dgm:presLayoutVars>
          <dgm:chPref val="3"/>
        </dgm:presLayoutVars>
      </dgm:prSet>
      <dgm:spPr/>
    </dgm:pt>
    <dgm:pt modelId="{844BE6AD-08B6-FD46-BE37-12759EF0541C}" type="pres">
      <dgm:prSet presAssocID="{097B76A4-7351-2442-9961-9608CD8BB87F}" presName="horzTwo" presStyleCnt="0"/>
      <dgm:spPr/>
    </dgm:pt>
    <dgm:pt modelId="{46D88085-5C1A-D647-8F81-7A09F649E5F2}" type="pres">
      <dgm:prSet presAssocID="{56F9E972-9CD8-8A46-BC1D-CDD0B8F7702F}" presName="sibSpaceTwo" presStyleCnt="0"/>
      <dgm:spPr/>
    </dgm:pt>
    <dgm:pt modelId="{DFF78C06-76FE-2E47-B8D7-2854E2522B97}" type="pres">
      <dgm:prSet presAssocID="{0D72DBD0-F34B-6B40-8DBA-33289AEED143}" presName="vertTwo" presStyleCnt="0"/>
      <dgm:spPr/>
    </dgm:pt>
    <dgm:pt modelId="{63D12059-83C3-AE4C-843A-E840CC59C366}" type="pres">
      <dgm:prSet presAssocID="{0D72DBD0-F34B-6B40-8DBA-33289AEED143}" presName="txTwo" presStyleLbl="node2" presStyleIdx="2" presStyleCnt="4">
        <dgm:presLayoutVars>
          <dgm:chPref val="3"/>
        </dgm:presLayoutVars>
      </dgm:prSet>
      <dgm:spPr/>
    </dgm:pt>
    <dgm:pt modelId="{CC19AEC5-DEC6-DB43-8147-081AC01B2194}" type="pres">
      <dgm:prSet presAssocID="{0D72DBD0-F34B-6B40-8DBA-33289AEED143}" presName="horzTwo" presStyleCnt="0"/>
      <dgm:spPr/>
    </dgm:pt>
    <dgm:pt modelId="{81FB596F-D79F-7642-92C9-8EB6C86D921E}" type="pres">
      <dgm:prSet presAssocID="{094FBD11-769E-D94F-BDEC-9515CD6CE029}" presName="sibSpaceTwo" presStyleCnt="0"/>
      <dgm:spPr/>
    </dgm:pt>
    <dgm:pt modelId="{F8F8AB79-5312-BC41-A466-E771387936AC}" type="pres">
      <dgm:prSet presAssocID="{ED08A05C-C0B0-0A4A-869B-651DCCBACCA3}" presName="vertTwo" presStyleCnt="0"/>
      <dgm:spPr/>
    </dgm:pt>
    <dgm:pt modelId="{C983F25C-8DA9-4145-9A63-5C733062389C}" type="pres">
      <dgm:prSet presAssocID="{ED08A05C-C0B0-0A4A-869B-651DCCBACCA3}" presName="txTwo" presStyleLbl="node2" presStyleIdx="3" presStyleCnt="4">
        <dgm:presLayoutVars>
          <dgm:chPref val="3"/>
        </dgm:presLayoutVars>
      </dgm:prSet>
      <dgm:spPr/>
    </dgm:pt>
    <dgm:pt modelId="{31A19A35-D8D3-C541-B806-D8E1B0EC8791}" type="pres">
      <dgm:prSet presAssocID="{ED08A05C-C0B0-0A4A-869B-651DCCBACCA3}" presName="horzTwo" presStyleCnt="0"/>
      <dgm:spPr/>
    </dgm:pt>
  </dgm:ptLst>
  <dgm:cxnLst>
    <dgm:cxn modelId="{F794EA0C-0F2A-AC42-9175-0A78AB6EE58C}" type="presOf" srcId="{E0DE1C76-2933-A74A-B01E-7D153BF72025}" destId="{20FB00B6-3851-E04B-8D1F-FE821E35F149}" srcOrd="0" destOrd="0" presId="urn:microsoft.com/office/officeart/2005/8/layout/hierarchy4"/>
    <dgm:cxn modelId="{E35A5B24-B786-CE4F-B93E-C53E421B4A28}" type="presOf" srcId="{1DCF0546-CD1A-7148-925E-433193EFEE4B}" destId="{B950F0FB-B870-F845-827D-CE236D8C3C18}" srcOrd="0" destOrd="0" presId="urn:microsoft.com/office/officeart/2005/8/layout/hierarchy4"/>
    <dgm:cxn modelId="{6C227A42-02BC-9A44-859A-56C976D449D1}" type="presOf" srcId="{ED08A05C-C0B0-0A4A-869B-651DCCBACCA3}" destId="{C983F25C-8DA9-4145-9A63-5C733062389C}" srcOrd="0" destOrd="0" presId="urn:microsoft.com/office/officeart/2005/8/layout/hierarchy4"/>
    <dgm:cxn modelId="{8452F357-7255-AC48-B84D-0B60C31A5238}" type="presOf" srcId="{0D72DBD0-F34B-6B40-8DBA-33289AEED143}" destId="{63D12059-83C3-AE4C-843A-E840CC59C366}" srcOrd="0" destOrd="0" presId="urn:microsoft.com/office/officeart/2005/8/layout/hierarchy4"/>
    <dgm:cxn modelId="{C7099C91-FB1C-EB40-B5C0-79DD6D6A8E4E}" srcId="{E0DE1C76-2933-A74A-B01E-7D153BF72025}" destId="{0D72DBD0-F34B-6B40-8DBA-33289AEED143}" srcOrd="2" destOrd="0" parTransId="{C6BD52C6-36D3-0847-9397-F73E1C08F85C}" sibTransId="{094FBD11-769E-D94F-BDEC-9515CD6CE029}"/>
    <dgm:cxn modelId="{537F21A4-5113-DD45-8381-AC946BE18185}" type="presOf" srcId="{097B76A4-7351-2442-9961-9608CD8BB87F}" destId="{6AB6F763-2277-9946-A0A4-8EF2A0188B6D}" srcOrd="0" destOrd="0" presId="urn:microsoft.com/office/officeart/2005/8/layout/hierarchy4"/>
    <dgm:cxn modelId="{04C137A4-7A9E-594A-ADBA-88B7096D871A}" srcId="{1DCF0546-CD1A-7148-925E-433193EFEE4B}" destId="{E0DE1C76-2933-A74A-B01E-7D153BF72025}" srcOrd="0" destOrd="0" parTransId="{4BC8786F-5718-1143-B1A0-26091318F24B}" sibTransId="{E267A412-FF85-DB4A-86CF-F31B3456534D}"/>
    <dgm:cxn modelId="{48585AC0-716D-D14A-A76E-644668F4334C}" srcId="{E0DE1C76-2933-A74A-B01E-7D153BF72025}" destId="{ED08A05C-C0B0-0A4A-869B-651DCCBACCA3}" srcOrd="3" destOrd="0" parTransId="{DFFEDEA8-1FE3-D841-956D-475172EC78FD}" sibTransId="{21536551-F556-6F47-9F83-606FD5EB84D9}"/>
    <dgm:cxn modelId="{1EA621DB-2368-254A-9C91-6CA5F66A99ED}" type="presOf" srcId="{8082906E-F2BA-FF47-8CA5-7751DF832A0B}" destId="{FECE15BB-FF65-734C-B36F-14F9734A3973}" srcOrd="0" destOrd="0" presId="urn:microsoft.com/office/officeart/2005/8/layout/hierarchy4"/>
    <dgm:cxn modelId="{01E3FBE0-E7A0-E048-B971-468C59CD92E5}" srcId="{E0DE1C76-2933-A74A-B01E-7D153BF72025}" destId="{8082906E-F2BA-FF47-8CA5-7751DF832A0B}" srcOrd="0" destOrd="0" parTransId="{EF457BB1-EFB6-C244-B10D-C5A223F98B92}" sibTransId="{9D6E83D4-7D02-3347-BDE3-B7C02F97905E}"/>
    <dgm:cxn modelId="{7202ABE4-F994-764D-AFD1-A17F0A9506EC}" srcId="{E0DE1C76-2933-A74A-B01E-7D153BF72025}" destId="{097B76A4-7351-2442-9961-9608CD8BB87F}" srcOrd="1" destOrd="0" parTransId="{04340535-4AEE-194D-9F39-396206AC00D1}" sibTransId="{56F9E972-9CD8-8A46-BC1D-CDD0B8F7702F}"/>
    <dgm:cxn modelId="{028CB830-A0AD-524B-99DA-581E193D6995}" type="presParOf" srcId="{B950F0FB-B870-F845-827D-CE236D8C3C18}" destId="{CF414F6E-BE8A-7D48-B40F-2668B4D0CEDB}" srcOrd="0" destOrd="0" presId="urn:microsoft.com/office/officeart/2005/8/layout/hierarchy4"/>
    <dgm:cxn modelId="{2EECA58F-B254-7A49-A94F-5929E01D4E90}" type="presParOf" srcId="{CF414F6E-BE8A-7D48-B40F-2668B4D0CEDB}" destId="{20FB00B6-3851-E04B-8D1F-FE821E35F149}" srcOrd="0" destOrd="0" presId="urn:microsoft.com/office/officeart/2005/8/layout/hierarchy4"/>
    <dgm:cxn modelId="{052779B0-BB1C-1F4C-9AEB-6C5EAF9EC28C}" type="presParOf" srcId="{CF414F6E-BE8A-7D48-B40F-2668B4D0CEDB}" destId="{5D4A2154-B920-D44A-B4C2-720282BFB4CB}" srcOrd="1" destOrd="0" presId="urn:microsoft.com/office/officeart/2005/8/layout/hierarchy4"/>
    <dgm:cxn modelId="{DCF5C9CA-4FE7-CC45-9CC1-D729BCDD53F1}" type="presParOf" srcId="{CF414F6E-BE8A-7D48-B40F-2668B4D0CEDB}" destId="{4656E9C5-C60B-674C-BD8B-EE17C0746A7C}" srcOrd="2" destOrd="0" presId="urn:microsoft.com/office/officeart/2005/8/layout/hierarchy4"/>
    <dgm:cxn modelId="{4C02F88E-7432-0540-9D0D-EC409D5D1753}" type="presParOf" srcId="{4656E9C5-C60B-674C-BD8B-EE17C0746A7C}" destId="{EE1C188F-4A51-5846-B6C7-553636DEDEC6}" srcOrd="0" destOrd="0" presId="urn:microsoft.com/office/officeart/2005/8/layout/hierarchy4"/>
    <dgm:cxn modelId="{F26BA87C-1D9E-BA47-91C6-9149D8AFCEED}" type="presParOf" srcId="{EE1C188F-4A51-5846-B6C7-553636DEDEC6}" destId="{FECE15BB-FF65-734C-B36F-14F9734A3973}" srcOrd="0" destOrd="0" presId="urn:microsoft.com/office/officeart/2005/8/layout/hierarchy4"/>
    <dgm:cxn modelId="{7367FC88-9770-B94B-845E-ADFFCB1C15CD}" type="presParOf" srcId="{EE1C188F-4A51-5846-B6C7-553636DEDEC6}" destId="{7A4B0106-43A2-B24D-BB18-E8A63D68A9BB}" srcOrd="1" destOrd="0" presId="urn:microsoft.com/office/officeart/2005/8/layout/hierarchy4"/>
    <dgm:cxn modelId="{9AB696C5-412D-6A49-9C53-0B5DBCA8B152}" type="presParOf" srcId="{4656E9C5-C60B-674C-BD8B-EE17C0746A7C}" destId="{A1B58425-5DF6-CE4B-A927-1CEBB2E6B201}" srcOrd="1" destOrd="0" presId="urn:microsoft.com/office/officeart/2005/8/layout/hierarchy4"/>
    <dgm:cxn modelId="{E3021296-C75B-054B-BBD7-C137302CDB8D}" type="presParOf" srcId="{4656E9C5-C60B-674C-BD8B-EE17C0746A7C}" destId="{50CC4A6B-74DB-0847-B9EB-8177887243DE}" srcOrd="2" destOrd="0" presId="urn:microsoft.com/office/officeart/2005/8/layout/hierarchy4"/>
    <dgm:cxn modelId="{7A8C4F5D-66A9-A84F-8BC8-12C2382E2691}" type="presParOf" srcId="{50CC4A6B-74DB-0847-B9EB-8177887243DE}" destId="{6AB6F763-2277-9946-A0A4-8EF2A0188B6D}" srcOrd="0" destOrd="0" presId="urn:microsoft.com/office/officeart/2005/8/layout/hierarchy4"/>
    <dgm:cxn modelId="{8644DE0F-C7DC-AF4B-8CC6-04F349D1FAEF}" type="presParOf" srcId="{50CC4A6B-74DB-0847-B9EB-8177887243DE}" destId="{844BE6AD-08B6-FD46-BE37-12759EF0541C}" srcOrd="1" destOrd="0" presId="urn:microsoft.com/office/officeart/2005/8/layout/hierarchy4"/>
    <dgm:cxn modelId="{4EFDD3F1-8915-434E-9180-2B8F65CC53C9}" type="presParOf" srcId="{4656E9C5-C60B-674C-BD8B-EE17C0746A7C}" destId="{46D88085-5C1A-D647-8F81-7A09F649E5F2}" srcOrd="3" destOrd="0" presId="urn:microsoft.com/office/officeart/2005/8/layout/hierarchy4"/>
    <dgm:cxn modelId="{10D6BBC5-84AB-0A4B-93D3-7693DAFA0EDA}" type="presParOf" srcId="{4656E9C5-C60B-674C-BD8B-EE17C0746A7C}" destId="{DFF78C06-76FE-2E47-B8D7-2854E2522B97}" srcOrd="4" destOrd="0" presId="urn:microsoft.com/office/officeart/2005/8/layout/hierarchy4"/>
    <dgm:cxn modelId="{1F8042D5-CBA4-1E42-A175-97D85CE82171}" type="presParOf" srcId="{DFF78C06-76FE-2E47-B8D7-2854E2522B97}" destId="{63D12059-83C3-AE4C-843A-E840CC59C366}" srcOrd="0" destOrd="0" presId="urn:microsoft.com/office/officeart/2005/8/layout/hierarchy4"/>
    <dgm:cxn modelId="{ED7CEE45-AA1A-A749-A94E-2D2AF2CD12B5}" type="presParOf" srcId="{DFF78C06-76FE-2E47-B8D7-2854E2522B97}" destId="{CC19AEC5-DEC6-DB43-8147-081AC01B2194}" srcOrd="1" destOrd="0" presId="urn:microsoft.com/office/officeart/2005/8/layout/hierarchy4"/>
    <dgm:cxn modelId="{295FEAA5-756F-154D-8933-60E07095623B}" type="presParOf" srcId="{4656E9C5-C60B-674C-BD8B-EE17C0746A7C}" destId="{81FB596F-D79F-7642-92C9-8EB6C86D921E}" srcOrd="5" destOrd="0" presId="urn:microsoft.com/office/officeart/2005/8/layout/hierarchy4"/>
    <dgm:cxn modelId="{58CB54B3-5A79-E140-AB3A-1EDF9536A7FA}" type="presParOf" srcId="{4656E9C5-C60B-674C-BD8B-EE17C0746A7C}" destId="{F8F8AB79-5312-BC41-A466-E771387936AC}" srcOrd="6" destOrd="0" presId="urn:microsoft.com/office/officeart/2005/8/layout/hierarchy4"/>
    <dgm:cxn modelId="{8A333CF2-5888-FF4B-BD8C-9592FF119C51}" type="presParOf" srcId="{F8F8AB79-5312-BC41-A466-E771387936AC}" destId="{C983F25C-8DA9-4145-9A63-5C733062389C}" srcOrd="0" destOrd="0" presId="urn:microsoft.com/office/officeart/2005/8/layout/hierarchy4"/>
    <dgm:cxn modelId="{D839C5F9-E4A0-AF4E-BC5C-75E1D4F16BC8}" type="presParOf" srcId="{F8F8AB79-5312-BC41-A466-E771387936AC}" destId="{31A19A35-D8D3-C541-B806-D8E1B0EC8791}" srcOrd="1" destOrd="0" presId="urn:microsoft.com/office/officeart/2005/8/layout/hierarchy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C6A4F3-866D-0241-81F8-8CD4CD4A1DD7}">
      <dsp:nvSpPr>
        <dsp:cNvPr id="0" name=""/>
        <dsp:cNvSpPr/>
      </dsp:nvSpPr>
      <dsp:spPr>
        <a:xfrm>
          <a:off x="0" y="0"/>
          <a:ext cx="8270082" cy="3374759"/>
        </a:xfrm>
        <a:prstGeom prst="roundRect">
          <a:avLst>
            <a:gd name="adj" fmla="val 85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2619188" numCol="1" spcCol="1270" anchor="t" anchorCtr="0">
          <a:noAutofit/>
        </a:bodyPr>
        <a:lstStyle/>
        <a:p>
          <a:pPr marL="0" lvl="0" indent="0" algn="l" defTabSz="844550" rtl="0">
            <a:lnSpc>
              <a:spcPct val="90000"/>
            </a:lnSpc>
            <a:spcBef>
              <a:spcPct val="0"/>
            </a:spcBef>
            <a:spcAft>
              <a:spcPct val="35000"/>
            </a:spcAft>
            <a:buNone/>
          </a:pPr>
          <a:r>
            <a:rPr lang="en-US" sz="1900" b="1" kern="1200" dirty="0"/>
            <a:t>Objective: </a:t>
          </a:r>
          <a:r>
            <a:rPr lang="en-US" sz="1900" kern="1200" dirty="0"/>
            <a:t>Help Orange Telecom develop focused retention programs by creating churn prediction models</a:t>
          </a:r>
        </a:p>
      </dsp:txBody>
      <dsp:txXfrm>
        <a:off x="84017" y="84017"/>
        <a:ext cx="8102048" cy="3206725"/>
      </dsp:txXfrm>
    </dsp:sp>
    <dsp:sp modelId="{76C96616-9CEB-C84A-A59F-27F3355114FA}">
      <dsp:nvSpPr>
        <dsp:cNvPr id="0" name=""/>
        <dsp:cNvSpPr/>
      </dsp:nvSpPr>
      <dsp:spPr>
        <a:xfrm>
          <a:off x="206752" y="843689"/>
          <a:ext cx="7856577" cy="2362331"/>
        </a:xfrm>
        <a:prstGeom prst="roundRect">
          <a:avLst>
            <a:gd name="adj" fmla="val 10500"/>
          </a:avLst>
        </a:prstGeom>
        <a:solidFill>
          <a:schemeClr val="accent3">
            <a:hueOff val="-628962"/>
            <a:satOff val="38423"/>
            <a:lumOff val="74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1500080" numCol="1" spcCol="1270" anchor="t" anchorCtr="0">
          <a:noAutofit/>
        </a:bodyPr>
        <a:lstStyle/>
        <a:p>
          <a:pPr marL="0" lvl="0" indent="0" algn="l" defTabSz="844550" rtl="0">
            <a:lnSpc>
              <a:spcPct val="90000"/>
            </a:lnSpc>
            <a:spcBef>
              <a:spcPct val="0"/>
            </a:spcBef>
            <a:spcAft>
              <a:spcPct val="35000"/>
            </a:spcAft>
            <a:buNone/>
          </a:pPr>
          <a:r>
            <a:rPr lang="en-US" sz="1900" b="1" kern="1200" dirty="0"/>
            <a:t>Model Metric</a:t>
          </a:r>
        </a:p>
      </dsp:txBody>
      <dsp:txXfrm>
        <a:off x="279402" y="916339"/>
        <a:ext cx="7711277" cy="2217031"/>
      </dsp:txXfrm>
    </dsp:sp>
    <dsp:sp modelId="{8E130E3F-B44A-9E40-9D15-76FD02299000}">
      <dsp:nvSpPr>
        <dsp:cNvPr id="0" name=""/>
        <dsp:cNvSpPr/>
      </dsp:nvSpPr>
      <dsp:spPr>
        <a:xfrm>
          <a:off x="403166" y="1906738"/>
          <a:ext cx="2459975" cy="1063049"/>
        </a:xfrm>
        <a:prstGeom prst="roundRect">
          <a:avLst>
            <a:gd name="adj" fmla="val 105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b="1" kern="1200" dirty="0"/>
            <a:t>Precision</a:t>
          </a:r>
        </a:p>
        <a:p>
          <a:pPr marL="57150" lvl="1" indent="-57150" algn="l" defTabSz="488950">
            <a:lnSpc>
              <a:spcPct val="90000"/>
            </a:lnSpc>
            <a:spcBef>
              <a:spcPct val="0"/>
            </a:spcBef>
            <a:spcAft>
              <a:spcPct val="15000"/>
            </a:spcAft>
            <a:buChar char="•"/>
          </a:pPr>
          <a:r>
            <a:rPr lang="en-US" sz="1100" b="0" i="0" kern="1200" dirty="0"/>
            <a:t>Of all the users that the algorithm predicts will churn, how many of them do actually churn?</a:t>
          </a:r>
          <a:endParaRPr lang="en-US" sz="1100" kern="1200" dirty="0"/>
        </a:p>
      </dsp:txBody>
      <dsp:txXfrm>
        <a:off x="435858" y="1939430"/>
        <a:ext cx="2394591" cy="997665"/>
      </dsp:txXfrm>
    </dsp:sp>
    <dsp:sp modelId="{32DEAE41-BC25-E940-9993-310CB782B606}">
      <dsp:nvSpPr>
        <dsp:cNvPr id="0" name=""/>
        <dsp:cNvSpPr/>
      </dsp:nvSpPr>
      <dsp:spPr>
        <a:xfrm>
          <a:off x="2904028" y="1906738"/>
          <a:ext cx="2459975" cy="1063049"/>
        </a:xfrm>
        <a:prstGeom prst="roundRect">
          <a:avLst>
            <a:gd name="adj" fmla="val 10500"/>
          </a:avLst>
        </a:prstGeom>
        <a:solidFill>
          <a:schemeClr val="lt1">
            <a:alpha val="90000"/>
            <a:hueOff val="0"/>
            <a:satOff val="0"/>
            <a:lumOff val="0"/>
            <a:alphaOff val="0"/>
          </a:schemeClr>
        </a:solidFill>
        <a:ln w="25400" cap="flat" cmpd="sng" algn="ctr">
          <a:solidFill>
            <a:schemeClr val="accent3">
              <a:hueOff val="-314481"/>
              <a:satOff val="19212"/>
              <a:lumOff val="372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Recall</a:t>
          </a:r>
        </a:p>
        <a:p>
          <a:pPr marL="57150" lvl="1" indent="-57150" algn="l" defTabSz="488950">
            <a:lnSpc>
              <a:spcPct val="90000"/>
            </a:lnSpc>
            <a:spcBef>
              <a:spcPct val="0"/>
            </a:spcBef>
            <a:spcAft>
              <a:spcPct val="15000"/>
            </a:spcAft>
            <a:buChar char="•"/>
          </a:pPr>
          <a:r>
            <a:rPr lang="en-US" sz="1100" b="0" i="0" kern="1200" dirty="0"/>
            <a:t>What percentage of users that end up churning does the algorithm successfully find?</a:t>
          </a:r>
          <a:endParaRPr lang="en-US" sz="1100" kern="1200" dirty="0"/>
        </a:p>
      </dsp:txBody>
      <dsp:txXfrm>
        <a:off x="2936720" y="1939430"/>
        <a:ext cx="2394591" cy="997665"/>
      </dsp:txXfrm>
    </dsp:sp>
    <dsp:sp modelId="{281F858B-7F61-5C44-B775-6B446E5A7DA3}">
      <dsp:nvSpPr>
        <dsp:cNvPr id="0" name=""/>
        <dsp:cNvSpPr/>
      </dsp:nvSpPr>
      <dsp:spPr>
        <a:xfrm>
          <a:off x="5404890" y="1906738"/>
          <a:ext cx="2459975" cy="1063049"/>
        </a:xfrm>
        <a:prstGeom prst="roundRect">
          <a:avLst>
            <a:gd name="adj" fmla="val 10500"/>
          </a:avLst>
        </a:prstGeom>
        <a:solidFill>
          <a:schemeClr val="lt1">
            <a:alpha val="90000"/>
            <a:hueOff val="0"/>
            <a:satOff val="0"/>
            <a:lumOff val="0"/>
            <a:alphaOff val="0"/>
          </a:schemeClr>
        </a:solidFill>
        <a:ln w="25400" cap="flat" cmpd="sng" algn="ctr">
          <a:solidFill>
            <a:schemeClr val="accent3">
              <a:hueOff val="-628962"/>
              <a:satOff val="38423"/>
              <a:lumOff val="74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F1-Score</a:t>
          </a:r>
        </a:p>
        <a:p>
          <a:pPr marL="57150" lvl="1" indent="-57150" algn="l" defTabSz="488950" rtl="0">
            <a:lnSpc>
              <a:spcPct val="90000"/>
            </a:lnSpc>
            <a:spcBef>
              <a:spcPct val="0"/>
            </a:spcBef>
            <a:spcAft>
              <a:spcPct val="15000"/>
            </a:spcAft>
            <a:buChar char="•"/>
          </a:pPr>
          <a:r>
            <a:rPr lang="en-US" sz="1100" kern="1200" dirty="0"/>
            <a:t>In this problem, both precision and recall are important. So we will use F1-Score for model evaluation</a:t>
          </a:r>
        </a:p>
      </dsp:txBody>
      <dsp:txXfrm>
        <a:off x="5437582" y="1939430"/>
        <a:ext cx="2394591" cy="9976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B00B6-3851-E04B-8D1F-FE821E35F149}">
      <dsp:nvSpPr>
        <dsp:cNvPr id="0" name=""/>
        <dsp:cNvSpPr/>
      </dsp:nvSpPr>
      <dsp:spPr>
        <a:xfrm>
          <a:off x="1137" y="0"/>
          <a:ext cx="3518202" cy="43984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Voting Ensemble (</a:t>
          </a:r>
          <a:r>
            <a:rPr lang="en-US" sz="1700" b="1" kern="1200" dirty="0"/>
            <a:t>F1-score</a:t>
          </a:r>
          <a:r>
            <a:rPr lang="en-US" sz="1700" kern="1200" dirty="0"/>
            <a:t> 0.93)</a:t>
          </a:r>
        </a:p>
      </dsp:txBody>
      <dsp:txXfrm>
        <a:off x="14020" y="12883"/>
        <a:ext cx="3492436" cy="414081"/>
      </dsp:txXfrm>
    </dsp:sp>
    <dsp:sp modelId="{FECE15BB-FF65-734C-B36F-14F9734A3973}">
      <dsp:nvSpPr>
        <dsp:cNvPr id="0" name=""/>
        <dsp:cNvSpPr/>
      </dsp:nvSpPr>
      <dsp:spPr>
        <a:xfrm>
          <a:off x="568" y="529525"/>
          <a:ext cx="827422" cy="43984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Decision Tree</a:t>
          </a:r>
        </a:p>
      </dsp:txBody>
      <dsp:txXfrm>
        <a:off x="13451" y="542408"/>
        <a:ext cx="801656" cy="414081"/>
      </dsp:txXfrm>
    </dsp:sp>
    <dsp:sp modelId="{6AB6F763-2277-9946-A0A4-8EF2A0188B6D}">
      <dsp:nvSpPr>
        <dsp:cNvPr id="0" name=""/>
        <dsp:cNvSpPr/>
      </dsp:nvSpPr>
      <dsp:spPr>
        <a:xfrm>
          <a:off x="897495" y="529525"/>
          <a:ext cx="827422" cy="43984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Random Forest</a:t>
          </a:r>
        </a:p>
      </dsp:txBody>
      <dsp:txXfrm>
        <a:off x="910378" y="542408"/>
        <a:ext cx="801656" cy="414081"/>
      </dsp:txXfrm>
    </dsp:sp>
    <dsp:sp modelId="{63D12059-83C3-AE4C-843A-E840CC59C366}">
      <dsp:nvSpPr>
        <dsp:cNvPr id="0" name=""/>
        <dsp:cNvSpPr/>
      </dsp:nvSpPr>
      <dsp:spPr>
        <a:xfrm>
          <a:off x="1794421" y="529525"/>
          <a:ext cx="827422" cy="43984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XGBoost</a:t>
          </a:r>
          <a:endParaRPr lang="en-US" sz="1200" kern="1200" dirty="0"/>
        </a:p>
      </dsp:txBody>
      <dsp:txXfrm>
        <a:off x="1807304" y="542408"/>
        <a:ext cx="801656" cy="414081"/>
      </dsp:txXfrm>
    </dsp:sp>
    <dsp:sp modelId="{C983F25C-8DA9-4145-9A63-5C733062389C}">
      <dsp:nvSpPr>
        <dsp:cNvPr id="0" name=""/>
        <dsp:cNvSpPr/>
      </dsp:nvSpPr>
      <dsp:spPr>
        <a:xfrm>
          <a:off x="2691348" y="529525"/>
          <a:ext cx="827422" cy="43984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AdaBoost</a:t>
          </a:r>
        </a:p>
      </dsp:txBody>
      <dsp:txXfrm>
        <a:off x="2704231" y="542408"/>
        <a:ext cx="801656" cy="4140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B00B6-3851-E04B-8D1F-FE821E35F149}">
      <dsp:nvSpPr>
        <dsp:cNvPr id="0" name=""/>
        <dsp:cNvSpPr/>
      </dsp:nvSpPr>
      <dsp:spPr>
        <a:xfrm>
          <a:off x="1137" y="0"/>
          <a:ext cx="3518202" cy="43984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Stacking Ensemble (</a:t>
          </a:r>
          <a:r>
            <a:rPr lang="en-US" sz="1600" b="1" kern="1200" dirty="0"/>
            <a:t>F1-score</a:t>
          </a:r>
          <a:r>
            <a:rPr lang="en-US" sz="1600" kern="1200" dirty="0"/>
            <a:t> 0.93)</a:t>
          </a:r>
        </a:p>
      </dsp:txBody>
      <dsp:txXfrm>
        <a:off x="14020" y="12883"/>
        <a:ext cx="3492436" cy="414081"/>
      </dsp:txXfrm>
    </dsp:sp>
    <dsp:sp modelId="{FECE15BB-FF65-734C-B36F-14F9734A3973}">
      <dsp:nvSpPr>
        <dsp:cNvPr id="0" name=""/>
        <dsp:cNvSpPr/>
      </dsp:nvSpPr>
      <dsp:spPr>
        <a:xfrm>
          <a:off x="568" y="529525"/>
          <a:ext cx="827422" cy="43984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Decision Tree</a:t>
          </a:r>
        </a:p>
      </dsp:txBody>
      <dsp:txXfrm>
        <a:off x="13451" y="542408"/>
        <a:ext cx="801656" cy="414081"/>
      </dsp:txXfrm>
    </dsp:sp>
    <dsp:sp modelId="{6AB6F763-2277-9946-A0A4-8EF2A0188B6D}">
      <dsp:nvSpPr>
        <dsp:cNvPr id="0" name=""/>
        <dsp:cNvSpPr/>
      </dsp:nvSpPr>
      <dsp:spPr>
        <a:xfrm>
          <a:off x="897495" y="529525"/>
          <a:ext cx="827422" cy="43984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Random Forest</a:t>
          </a:r>
        </a:p>
      </dsp:txBody>
      <dsp:txXfrm>
        <a:off x="910378" y="542408"/>
        <a:ext cx="801656" cy="414081"/>
      </dsp:txXfrm>
    </dsp:sp>
    <dsp:sp modelId="{63D12059-83C3-AE4C-843A-E840CC59C366}">
      <dsp:nvSpPr>
        <dsp:cNvPr id="0" name=""/>
        <dsp:cNvSpPr/>
      </dsp:nvSpPr>
      <dsp:spPr>
        <a:xfrm>
          <a:off x="1794421" y="529525"/>
          <a:ext cx="827422" cy="43984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XGBoost</a:t>
          </a:r>
          <a:endParaRPr lang="en-US" sz="1200" kern="1200" dirty="0"/>
        </a:p>
      </dsp:txBody>
      <dsp:txXfrm>
        <a:off x="1807304" y="542408"/>
        <a:ext cx="801656" cy="414081"/>
      </dsp:txXfrm>
    </dsp:sp>
    <dsp:sp modelId="{C983F25C-8DA9-4145-9A63-5C733062389C}">
      <dsp:nvSpPr>
        <dsp:cNvPr id="0" name=""/>
        <dsp:cNvSpPr/>
      </dsp:nvSpPr>
      <dsp:spPr>
        <a:xfrm>
          <a:off x="2691348" y="529525"/>
          <a:ext cx="827422" cy="43984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AdaBoost</a:t>
          </a:r>
        </a:p>
      </dsp:txBody>
      <dsp:txXfrm>
        <a:off x="2704231" y="542408"/>
        <a:ext cx="801656" cy="414081"/>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857466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264271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5280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270878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6157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196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What is Shap?</a:t>
            </a:r>
          </a:p>
          <a:p>
            <a:r>
              <a:rPr lang="en-US" dirty="0"/>
              <a:t>The goal of SHAP is to explain the prediction of an instance x by computing the contribution of each feature to the prediction. The SHAP explanation method computes Shapley values from coalitional game theory. The feature values of a data instance act as players in a coalition. Shapley values tell us how to fairly distribute the “payout” (= the prediction) among the features. A player can be an individual feature value, e.g. for tabular data. A player can also be a group of feature values. For example to explain an image, pixels can be grouped to </a:t>
            </a:r>
            <a:r>
              <a:rPr lang="en-US" dirty="0" err="1"/>
              <a:t>superpixels</a:t>
            </a:r>
            <a:r>
              <a:rPr lang="en-US" dirty="0"/>
              <a:t> and the prediction distributed among them. One innovation that SHAP brings to the table is that the Shapley value explanation is represented as an additive feature attribution method, a linear model.</a:t>
            </a:r>
          </a:p>
        </p:txBody>
      </p:sp>
    </p:spTree>
    <p:extLst>
      <p:ext uri="{BB962C8B-B14F-4D97-AF65-F5344CB8AC3E}">
        <p14:creationId xmlns:p14="http://schemas.microsoft.com/office/powerpoint/2010/main" val="4010171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summary plot combines feature importance with feature effects. Each point on the summary plot is a Shapley value for a feature and an instance. The position on the y-axis is determined by the feature and on the x-axis by the Shapley value. The color represents the value of the feature from low to high. Points are shown as violin plot, so we get a sense of the distribution of the Shapley values per feature. The features are ordered according to their importance.</a:t>
            </a:r>
          </a:p>
        </p:txBody>
      </p:sp>
    </p:spTree>
    <p:extLst>
      <p:ext uri="{BB962C8B-B14F-4D97-AF65-F5344CB8AC3E}">
        <p14:creationId xmlns:p14="http://schemas.microsoft.com/office/powerpoint/2010/main" val="3197305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SHAP feature dependence plots a point with the feature value on the x-axis and the corresponding Shapley value on the y-axis. Then color the SHAP feature dependence plot with another interaction feature (by default it gets colored by the strongest interaction feature)</a:t>
            </a:r>
          </a:p>
          <a:p>
            <a:pPr marL="158750" indent="0">
              <a:buNone/>
            </a:pPr>
            <a:endParaRPr lang="en-US" dirty="0"/>
          </a:p>
          <a:p>
            <a:pPr marL="457200" indent="-298450"/>
            <a:r>
              <a:rPr lang="en-US" dirty="0"/>
              <a:t>Customer service calls have strongest interaction with  </a:t>
            </a:r>
            <a:r>
              <a:rPr lang="en-US" dirty="0" err="1"/>
              <a:t>Total_charge</a:t>
            </a:r>
            <a:endParaRPr lang="en-US" dirty="0"/>
          </a:p>
          <a:p>
            <a:pPr marL="457200" indent="-298450"/>
            <a:endParaRPr lang="en-US" dirty="0"/>
          </a:p>
          <a:p>
            <a:pPr marL="457200" indent="-298450"/>
            <a:r>
              <a:rPr lang="en-US" dirty="0"/>
              <a:t>Generally higher </a:t>
            </a:r>
            <a:r>
              <a:rPr lang="en-US" dirty="0" err="1"/>
              <a:t>Total_charge</a:t>
            </a:r>
            <a:r>
              <a:rPr lang="en-US" dirty="0"/>
              <a:t> leads to higher Shap values i.e. increased likelihood of Churn    </a:t>
            </a:r>
          </a:p>
          <a:p>
            <a:pPr marL="457200" indent="-298450"/>
            <a:endParaRPr lang="en-US" dirty="0"/>
          </a:p>
          <a:p>
            <a:pPr marL="457200" indent="-298450"/>
            <a:r>
              <a:rPr lang="en-US" dirty="0"/>
              <a:t>Looking together with interaction features we observe two isolated red clusters, both with high number of customer calls:</a:t>
            </a:r>
          </a:p>
          <a:p>
            <a:pPr marL="914400" lvl="1" indent="-298450"/>
            <a:r>
              <a:rPr lang="en-US" b="1" dirty="0"/>
              <a:t>Red cluster towards the bottom of the chart </a:t>
            </a:r>
            <a:r>
              <a:rPr lang="en-US" dirty="0"/>
              <a:t>are customers with average to high bill and high number of customer calls, however the Shap values indicate that they are less likely to churn. This could mean that most of the customer service calls for these customers could be promotion/discount related and not issue/complaint related.</a:t>
            </a:r>
          </a:p>
          <a:p>
            <a:pPr marL="914400" lvl="1" indent="-298450"/>
            <a:r>
              <a:rPr lang="en-US" dirty="0"/>
              <a:t>On the other hand </a:t>
            </a:r>
            <a:r>
              <a:rPr lang="en-US" b="1" dirty="0"/>
              <a:t>red cluster towards middle left of the plot</a:t>
            </a:r>
            <a:r>
              <a:rPr lang="en-US" dirty="0"/>
              <a:t> is a group of totally different customers. These have low total bill and high customer service calls and the Shap values indicate that they are likely to churn. These could be customers who are churning not due to bill or financial reason but due to dissatisfaction with the service it self.</a:t>
            </a:r>
          </a:p>
          <a:p>
            <a:pPr marL="914400" lvl="1" indent="-298450"/>
            <a:endParaRPr lang="en-US" dirty="0"/>
          </a:p>
          <a:p>
            <a:pPr marL="457200" lvl="0" indent="-298450"/>
            <a:r>
              <a:rPr lang="en-US" b="1" dirty="0"/>
              <a:t>International </a:t>
            </a:r>
            <a:r>
              <a:rPr lang="en-US" b="1" dirty="0" err="1"/>
              <a:t>plan_Yes</a:t>
            </a:r>
            <a:r>
              <a:rPr lang="en-US" b="1" dirty="0"/>
              <a:t> </a:t>
            </a:r>
            <a:r>
              <a:rPr lang="en-US" dirty="0"/>
              <a:t>have strongest interaction with </a:t>
            </a:r>
            <a:r>
              <a:rPr lang="en-US" b="1" dirty="0"/>
              <a:t>Total </a:t>
            </a:r>
            <a:r>
              <a:rPr lang="en-US" b="1" dirty="0" err="1"/>
              <a:t>intl</a:t>
            </a:r>
            <a:r>
              <a:rPr lang="en-US" b="1" dirty="0"/>
              <a:t> minutes</a:t>
            </a:r>
          </a:p>
          <a:p>
            <a:pPr marL="457200" lvl="0" indent="-298450"/>
            <a:endParaRPr lang="en-US" dirty="0"/>
          </a:p>
          <a:p>
            <a:pPr marL="457200" lvl="0" indent="-298450"/>
            <a:r>
              <a:rPr lang="en-US" dirty="0"/>
              <a:t>Generally higher </a:t>
            </a:r>
            <a:r>
              <a:rPr lang="en-US" b="1" dirty="0"/>
              <a:t>Total </a:t>
            </a:r>
            <a:r>
              <a:rPr lang="en-US" b="1" dirty="0" err="1"/>
              <a:t>intl</a:t>
            </a:r>
            <a:r>
              <a:rPr lang="en-US" b="1" dirty="0"/>
              <a:t> </a:t>
            </a:r>
            <a:r>
              <a:rPr lang="en-US" b="1" dirty="0" err="1"/>
              <a:t>miutes</a:t>
            </a:r>
            <a:r>
              <a:rPr lang="en-US" dirty="0"/>
              <a:t> have little to no impact on Churn (points mostly flat along y-axis value = 0)</a:t>
            </a:r>
          </a:p>
          <a:p>
            <a:pPr marL="457200" lvl="0" indent="-298450"/>
            <a:endParaRPr lang="en-US" dirty="0"/>
          </a:p>
          <a:p>
            <a:pPr marL="457200" lvl="0" indent="-298450"/>
            <a:r>
              <a:rPr lang="en-US" dirty="0"/>
              <a:t>However, looking together with interaction features we observe two isolated red clusters, both with an international plan:</a:t>
            </a:r>
          </a:p>
          <a:p>
            <a:pPr marL="914400" lvl="1" indent="-298450"/>
            <a:r>
              <a:rPr lang="en-US" b="1" dirty="0"/>
              <a:t>Red cluster towards the bottom of the chart</a:t>
            </a:r>
            <a:r>
              <a:rPr lang="en-US" dirty="0"/>
              <a:t> are customers who made significant international calls and had an international plan. The Shap values indicate that they are less likely to churn. This could mean that customers who enroll in International plan tend to be more loyal with the company.</a:t>
            </a:r>
          </a:p>
          <a:p>
            <a:pPr marL="914400" lvl="1" indent="-298450"/>
            <a:r>
              <a:rPr lang="en-US" dirty="0"/>
              <a:t>However, this trend breaks when the total </a:t>
            </a:r>
            <a:r>
              <a:rPr lang="en-US" dirty="0" err="1"/>
              <a:t>intl</a:t>
            </a:r>
            <a:r>
              <a:rPr lang="en-US" dirty="0"/>
              <a:t> minutes exceed a certain </a:t>
            </a:r>
            <a:r>
              <a:rPr lang="en-US" dirty="0" err="1"/>
              <a:t>threshold.</a:t>
            </a:r>
            <a:r>
              <a:rPr lang="en-US" b="1" dirty="0" err="1"/>
              <a:t>Red</a:t>
            </a:r>
            <a:r>
              <a:rPr lang="en-US" b="1" dirty="0"/>
              <a:t> cluster towards top right of the plot</a:t>
            </a:r>
            <a:r>
              <a:rPr lang="en-US" dirty="0"/>
              <a:t> meaning there is a certain value for number of </a:t>
            </a:r>
            <a:r>
              <a:rPr lang="en-US" dirty="0" err="1"/>
              <a:t>intl</a:t>
            </a:r>
            <a:r>
              <a:rPr lang="en-US" dirty="0"/>
              <a:t> minutes above which customers tend to churn. This could be because after a certain amount of minutes the international call rates increase leading to a higher bill in the customer statement.</a:t>
            </a:r>
          </a:p>
        </p:txBody>
      </p:sp>
    </p:spTree>
    <p:extLst>
      <p:ext uri="{BB962C8B-B14F-4D97-AF65-F5344CB8AC3E}">
        <p14:creationId xmlns:p14="http://schemas.microsoft.com/office/powerpoint/2010/main" val="1197015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we will plot individual predictions to analyze each customer individually. A good use case would be to look at wrong predictions and try to understand why the model.</a:t>
            </a:r>
          </a:p>
          <a:p>
            <a:pPr marL="158750" indent="0">
              <a:buNone/>
            </a:pPr>
            <a:endParaRPr lang="en-US" dirty="0"/>
          </a:p>
          <a:p>
            <a:pPr marL="158750" indent="0">
              <a:buNone/>
            </a:pPr>
            <a:r>
              <a:rPr lang="en-US" dirty="0"/>
              <a:t>For the second plot it is important to note that there is no feature which increased likelihood to churn (red bars), this could mean that our features are still missing some information and we need to collect more data about customers to identify why this particular customer churned. From the dataset we have it may not be possible to predict</a:t>
            </a:r>
          </a:p>
        </p:txBody>
      </p:sp>
    </p:spTree>
    <p:extLst>
      <p:ext uri="{BB962C8B-B14F-4D97-AF65-F5344CB8AC3E}">
        <p14:creationId xmlns:p14="http://schemas.microsoft.com/office/powerpoint/2010/main" val="1904556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a6f01f463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a6f01f463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a6f01f4636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a6f01f4636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i="1" u="none" strike="noStrike" cap="none" dirty="0">
                <a:solidFill>
                  <a:srgbClr val="000000"/>
                </a:solidFill>
                <a:effectLst/>
                <a:latin typeface="Arial"/>
                <a:ea typeface="Arial"/>
                <a:cs typeface="Arial"/>
                <a:sym typeface="Arial"/>
              </a:rPr>
              <a:t>Example of Precision</a:t>
            </a:r>
            <a:r>
              <a:rPr lang="en-US" sz="1100" b="1" i="0" u="none" strike="noStrike" cap="none" dirty="0">
                <a:solidFill>
                  <a:srgbClr val="000000"/>
                </a:solidFill>
                <a:effectLst/>
                <a:latin typeface="Arial"/>
                <a:ea typeface="Arial"/>
                <a:cs typeface="Arial"/>
                <a:sym typeface="Arial"/>
              </a:rPr>
              <a:t>:</a:t>
            </a:r>
            <a:r>
              <a:rPr lang="en-US" sz="1100" b="0" i="0" u="none" strike="noStrike" cap="none" dirty="0">
                <a:solidFill>
                  <a:srgbClr val="000000"/>
                </a:solidFill>
                <a:effectLst/>
                <a:latin typeface="Arial"/>
                <a:ea typeface="Arial"/>
                <a:cs typeface="Arial"/>
                <a:sym typeface="Arial"/>
              </a:rPr>
              <a:t> Consider a re-engagement email campaign which says something like “We noticed you may be leaving us. Please don’t!” You’d likely want to ensure that the precision for this email was high. In other words, you would want to minimize the number of happy users who see this email, and instead have this email almost exclusively hit users in danger of churning.</a:t>
            </a:r>
          </a:p>
          <a:p>
            <a:r>
              <a:rPr lang="en-US" sz="1100" b="1" i="1" u="none" strike="noStrike" cap="none" dirty="0">
                <a:solidFill>
                  <a:srgbClr val="000000"/>
                </a:solidFill>
                <a:effectLst/>
                <a:latin typeface="Arial"/>
                <a:ea typeface="Arial"/>
                <a:cs typeface="Arial"/>
                <a:sym typeface="Arial"/>
              </a:rPr>
              <a:t>Example of Recall</a:t>
            </a:r>
            <a:r>
              <a:rPr lang="en-US" sz="1100" b="1" i="0" u="none" strike="noStrike" cap="none" dirty="0">
                <a:solidFill>
                  <a:srgbClr val="000000"/>
                </a:solidFill>
                <a:effectLst/>
                <a:latin typeface="Arial"/>
                <a:ea typeface="Arial"/>
                <a:cs typeface="Arial"/>
                <a:sym typeface="Arial"/>
              </a:rPr>
              <a:t>:</a:t>
            </a:r>
            <a:r>
              <a:rPr lang="en-US" sz="1100" b="0" i="0" u="none" strike="noStrike" cap="none" dirty="0">
                <a:solidFill>
                  <a:srgbClr val="000000"/>
                </a:solidFill>
                <a:effectLst/>
                <a:latin typeface="Arial"/>
                <a:ea typeface="Arial"/>
                <a:cs typeface="Arial"/>
                <a:sym typeface="Arial"/>
              </a:rPr>
              <a:t> On the other hand, consider an email that you want to send more broadly to your user base – maybe an offer to receive $5 of the next purchase. You’d be less concerned with users who are not in danger of churning receiving this marketing message. Ideally, though, you would want anyone who might churn to see the email. In this case, you would want your recall to be higher than your precision.</a:t>
            </a:r>
          </a:p>
        </p:txBody>
      </p:sp>
    </p:spTree>
    <p:extLst>
      <p:ext uri="{BB962C8B-B14F-4D97-AF65-F5344CB8AC3E}">
        <p14:creationId xmlns:p14="http://schemas.microsoft.com/office/powerpoint/2010/main" val="2923087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5391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903079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229785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208626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119060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41850" y="431700"/>
            <a:ext cx="544750" cy="108300"/>
            <a:chOff x="8059250" y="431700"/>
            <a:chExt cx="544750" cy="108300"/>
          </a:xfrm>
        </p:grpSpPr>
        <p:sp>
          <p:nvSpPr>
            <p:cNvPr id="12" name="Google Shape;12;p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6304000" y="3702375"/>
            <a:ext cx="2300100" cy="579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8_1_1">
    <p:spTree>
      <p:nvGrpSpPr>
        <p:cNvPr id="1" name="Shape 447"/>
        <p:cNvGrpSpPr/>
        <p:nvPr/>
      </p:nvGrpSpPr>
      <p:grpSpPr>
        <a:xfrm>
          <a:off x="0" y="0"/>
          <a:ext cx="0" cy="0"/>
          <a:chOff x="0" y="0"/>
          <a:chExt cx="0" cy="0"/>
        </a:xfrm>
      </p:grpSpPr>
      <p:sp>
        <p:nvSpPr>
          <p:cNvPr id="448" name="Google Shape;448;p2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7"/>
          <p:cNvGrpSpPr/>
          <p:nvPr/>
        </p:nvGrpSpPr>
        <p:grpSpPr>
          <a:xfrm rot="1380896">
            <a:off x="4572277" y="212766"/>
            <a:ext cx="3038263" cy="2568406"/>
            <a:chOff x="238125" y="1825275"/>
            <a:chExt cx="2431675" cy="2055625"/>
          </a:xfrm>
        </p:grpSpPr>
        <p:sp>
          <p:nvSpPr>
            <p:cNvPr id="451" name="Google Shape;451;p27"/>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7"/>
          <p:cNvGrpSpPr/>
          <p:nvPr/>
        </p:nvGrpSpPr>
        <p:grpSpPr>
          <a:xfrm rot="1390759">
            <a:off x="3801395" y="355667"/>
            <a:ext cx="2208920" cy="1959028"/>
            <a:chOff x="448175" y="3361625"/>
            <a:chExt cx="1767900" cy="1567900"/>
          </a:xfrm>
        </p:grpSpPr>
        <p:sp>
          <p:nvSpPr>
            <p:cNvPr id="454" name="Google Shape;454;p2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27"/>
          <p:cNvGrpSpPr/>
          <p:nvPr/>
        </p:nvGrpSpPr>
        <p:grpSpPr>
          <a:xfrm>
            <a:off x="7941850" y="431700"/>
            <a:ext cx="544750" cy="108300"/>
            <a:chOff x="8059250" y="431700"/>
            <a:chExt cx="544750" cy="108300"/>
          </a:xfrm>
        </p:grpSpPr>
        <p:sp>
          <p:nvSpPr>
            <p:cNvPr id="463" name="Google Shape;463;p2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7"/>
          <p:cNvSpPr/>
          <p:nvPr/>
        </p:nvSpPr>
        <p:spPr>
          <a:xfrm>
            <a:off x="4010450" y="1492450"/>
            <a:ext cx="4161900" cy="26415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8025540" y="1635149"/>
            <a:ext cx="81106" cy="8110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7862111" y="1635149"/>
            <a:ext cx="81106" cy="81106"/>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698683" y="1635149"/>
            <a:ext cx="81106" cy="81106"/>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7941850" y="431700"/>
            <a:ext cx="544750" cy="108300"/>
            <a:chOff x="8059250" y="431700"/>
            <a:chExt cx="544750" cy="108300"/>
          </a:xfrm>
        </p:grpSpPr>
        <p:sp>
          <p:nvSpPr>
            <p:cNvPr id="21" name="Google Shape;21;p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txBox="1">
            <a:spLocks noGrp="1"/>
          </p:cNvSpPr>
          <p:nvPr>
            <p:ph type="title"/>
          </p:nvPr>
        </p:nvSpPr>
        <p:spPr>
          <a:xfrm>
            <a:off x="1244325" y="2299525"/>
            <a:ext cx="3540900" cy="602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3000"/>
              <a:buNone/>
              <a:defRPr>
                <a:solidFill>
                  <a:schemeClr val="accent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txBox="1">
            <a:spLocks noGrp="1"/>
          </p:cNvSpPr>
          <p:nvPr>
            <p:ph type="subTitle" idx="1"/>
          </p:nvPr>
        </p:nvSpPr>
        <p:spPr>
          <a:xfrm>
            <a:off x="1244325" y="2856288"/>
            <a:ext cx="2773200" cy="51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6" name="Google Shape;26;p3"/>
          <p:cNvSpPr txBox="1">
            <a:spLocks noGrp="1"/>
          </p:cNvSpPr>
          <p:nvPr>
            <p:ph type="title" idx="2" hasCustomPrompt="1"/>
          </p:nvPr>
        </p:nvSpPr>
        <p:spPr>
          <a:xfrm>
            <a:off x="1244325" y="1768513"/>
            <a:ext cx="1427700" cy="5724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5000" b="1"/>
            </a:lvl1pPr>
            <a:lvl2pPr lvl="1" rtl="0">
              <a:spcBef>
                <a:spcPts val="0"/>
              </a:spcBef>
              <a:spcAft>
                <a:spcPts val="0"/>
              </a:spcAft>
              <a:buSzPts val="4000"/>
              <a:buFont typeface="Bebas Neue"/>
              <a:buNone/>
              <a:defRPr sz="4000">
                <a:latin typeface="Bebas Neue"/>
                <a:ea typeface="Bebas Neue"/>
                <a:cs typeface="Bebas Neue"/>
                <a:sym typeface="Bebas Neue"/>
              </a:defRPr>
            </a:lvl2pPr>
            <a:lvl3pPr lvl="2" rtl="0">
              <a:spcBef>
                <a:spcPts val="0"/>
              </a:spcBef>
              <a:spcAft>
                <a:spcPts val="0"/>
              </a:spcAft>
              <a:buSzPts val="4000"/>
              <a:buFont typeface="Bebas Neue"/>
              <a:buNone/>
              <a:defRPr sz="4000">
                <a:latin typeface="Bebas Neue"/>
                <a:ea typeface="Bebas Neue"/>
                <a:cs typeface="Bebas Neue"/>
                <a:sym typeface="Bebas Neue"/>
              </a:defRPr>
            </a:lvl3pPr>
            <a:lvl4pPr lvl="3" rtl="0">
              <a:spcBef>
                <a:spcPts val="0"/>
              </a:spcBef>
              <a:spcAft>
                <a:spcPts val="0"/>
              </a:spcAft>
              <a:buSzPts val="4000"/>
              <a:buFont typeface="Bebas Neue"/>
              <a:buNone/>
              <a:defRPr sz="4000">
                <a:latin typeface="Bebas Neue"/>
                <a:ea typeface="Bebas Neue"/>
                <a:cs typeface="Bebas Neue"/>
                <a:sym typeface="Bebas Neue"/>
              </a:defRPr>
            </a:lvl4pPr>
            <a:lvl5pPr lvl="4" rtl="0">
              <a:spcBef>
                <a:spcPts val="0"/>
              </a:spcBef>
              <a:spcAft>
                <a:spcPts val="0"/>
              </a:spcAft>
              <a:buSzPts val="4000"/>
              <a:buFont typeface="Bebas Neue"/>
              <a:buNone/>
              <a:defRPr sz="4000">
                <a:latin typeface="Bebas Neue"/>
                <a:ea typeface="Bebas Neue"/>
                <a:cs typeface="Bebas Neue"/>
                <a:sym typeface="Bebas Neue"/>
              </a:defRPr>
            </a:lvl5pPr>
            <a:lvl6pPr lvl="5" rtl="0">
              <a:spcBef>
                <a:spcPts val="0"/>
              </a:spcBef>
              <a:spcAft>
                <a:spcPts val="0"/>
              </a:spcAft>
              <a:buSzPts val="4000"/>
              <a:buFont typeface="Bebas Neue"/>
              <a:buNone/>
              <a:defRPr sz="4000">
                <a:latin typeface="Bebas Neue"/>
                <a:ea typeface="Bebas Neue"/>
                <a:cs typeface="Bebas Neue"/>
                <a:sym typeface="Bebas Neue"/>
              </a:defRPr>
            </a:lvl6pPr>
            <a:lvl7pPr lvl="6" rtl="0">
              <a:spcBef>
                <a:spcPts val="0"/>
              </a:spcBef>
              <a:spcAft>
                <a:spcPts val="0"/>
              </a:spcAft>
              <a:buSzPts val="4000"/>
              <a:buFont typeface="Bebas Neue"/>
              <a:buNone/>
              <a:defRPr sz="4000">
                <a:latin typeface="Bebas Neue"/>
                <a:ea typeface="Bebas Neue"/>
                <a:cs typeface="Bebas Neue"/>
                <a:sym typeface="Bebas Neue"/>
              </a:defRPr>
            </a:lvl7pPr>
            <a:lvl8pPr lvl="7" rtl="0">
              <a:spcBef>
                <a:spcPts val="0"/>
              </a:spcBef>
              <a:spcAft>
                <a:spcPts val="0"/>
              </a:spcAft>
              <a:buSzPts val="4000"/>
              <a:buFont typeface="Bebas Neue"/>
              <a:buNone/>
              <a:defRPr sz="4000">
                <a:latin typeface="Bebas Neue"/>
                <a:ea typeface="Bebas Neue"/>
                <a:cs typeface="Bebas Neue"/>
                <a:sym typeface="Bebas Neue"/>
              </a:defRPr>
            </a:lvl8pPr>
            <a:lvl9pPr lvl="8" rtl="0">
              <a:spcBef>
                <a:spcPts val="0"/>
              </a:spcBef>
              <a:spcAft>
                <a:spcPts val="0"/>
              </a:spcAft>
              <a:buSzPts val="4000"/>
              <a:buFont typeface="Bebas Neue"/>
              <a:buNone/>
              <a:defRPr sz="4000">
                <a:latin typeface="Bebas Neue"/>
                <a:ea typeface="Bebas Neue"/>
                <a:cs typeface="Bebas Neue"/>
                <a:sym typeface="Bebas Neue"/>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2"/>
        <p:cNvGrpSpPr/>
        <p:nvPr/>
      </p:nvGrpSpPr>
      <p:grpSpPr>
        <a:xfrm>
          <a:off x="0" y="0"/>
          <a:ext cx="0" cy="0"/>
          <a:chOff x="0" y="0"/>
          <a:chExt cx="0" cy="0"/>
        </a:xfrm>
      </p:grpSpPr>
      <p:sp>
        <p:nvSpPr>
          <p:cNvPr id="123" name="Google Shape;123;p9"/>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a:off x="7941850" y="431700"/>
            <a:ext cx="544750" cy="108300"/>
            <a:chOff x="8059250" y="431700"/>
            <a:chExt cx="544750" cy="108300"/>
          </a:xfrm>
        </p:grpSpPr>
        <p:sp>
          <p:nvSpPr>
            <p:cNvPr id="126" name="Google Shape;126;p9"/>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9"/>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0" name="Google Shape;130;p9"/>
          <p:cNvSpPr txBox="1">
            <a:spLocks noGrp="1"/>
          </p:cNvSpPr>
          <p:nvPr>
            <p:ph type="subTitle" idx="1"/>
          </p:nvPr>
        </p:nvSpPr>
        <p:spPr>
          <a:xfrm>
            <a:off x="1168325" y="2421975"/>
            <a:ext cx="4007100" cy="612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CUSTOM">
    <p:spTree>
      <p:nvGrpSpPr>
        <p:cNvPr id="1" name="Shape 148"/>
        <p:cNvGrpSpPr/>
        <p:nvPr/>
      </p:nvGrpSpPr>
      <p:grpSpPr>
        <a:xfrm>
          <a:off x="0" y="0"/>
          <a:ext cx="0" cy="0"/>
          <a:chOff x="0" y="0"/>
          <a:chExt cx="0" cy="0"/>
        </a:xfrm>
      </p:grpSpPr>
      <p:sp>
        <p:nvSpPr>
          <p:cNvPr id="149" name="Google Shape;149;p1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13"/>
          <p:cNvGrpSpPr/>
          <p:nvPr/>
        </p:nvGrpSpPr>
        <p:grpSpPr>
          <a:xfrm>
            <a:off x="7941850" y="431700"/>
            <a:ext cx="544750" cy="108300"/>
            <a:chOff x="8059250" y="431700"/>
            <a:chExt cx="544750" cy="108300"/>
          </a:xfrm>
        </p:grpSpPr>
        <p:sp>
          <p:nvSpPr>
            <p:cNvPr id="152" name="Google Shape;152;p1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13"/>
          <p:cNvSpPr txBox="1">
            <a:spLocks noGrp="1"/>
          </p:cNvSpPr>
          <p:nvPr>
            <p:ph type="title"/>
          </p:nvPr>
        </p:nvSpPr>
        <p:spPr>
          <a:xfrm>
            <a:off x="540000" y="445025"/>
            <a:ext cx="23412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56" name="Google Shape;156;p13"/>
          <p:cNvSpPr txBox="1">
            <a:spLocks noGrp="1"/>
          </p:cNvSpPr>
          <p:nvPr>
            <p:ph type="subTitle" idx="1"/>
          </p:nvPr>
        </p:nvSpPr>
        <p:spPr>
          <a:xfrm>
            <a:off x="1674738" y="19773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57" name="Google Shape;157;p13"/>
          <p:cNvSpPr txBox="1">
            <a:spLocks noGrp="1"/>
          </p:cNvSpPr>
          <p:nvPr>
            <p:ph type="subTitle" idx="2"/>
          </p:nvPr>
        </p:nvSpPr>
        <p:spPr>
          <a:xfrm>
            <a:off x="1674738" y="15417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58" name="Google Shape;158;p13"/>
          <p:cNvSpPr txBox="1">
            <a:spLocks noGrp="1"/>
          </p:cNvSpPr>
          <p:nvPr>
            <p:ph type="title" idx="3" hasCustomPrompt="1"/>
          </p:nvPr>
        </p:nvSpPr>
        <p:spPr>
          <a:xfrm>
            <a:off x="1119431" y="17421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59" name="Google Shape;159;p13"/>
          <p:cNvSpPr txBox="1">
            <a:spLocks noGrp="1"/>
          </p:cNvSpPr>
          <p:nvPr>
            <p:ph type="subTitle" idx="4"/>
          </p:nvPr>
        </p:nvSpPr>
        <p:spPr>
          <a:xfrm>
            <a:off x="5200963" y="19773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0" name="Google Shape;160;p13"/>
          <p:cNvSpPr txBox="1">
            <a:spLocks noGrp="1"/>
          </p:cNvSpPr>
          <p:nvPr>
            <p:ph type="title" idx="5" hasCustomPrompt="1"/>
          </p:nvPr>
        </p:nvSpPr>
        <p:spPr>
          <a:xfrm>
            <a:off x="4645656" y="17421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1" name="Google Shape;161;p13"/>
          <p:cNvSpPr txBox="1">
            <a:spLocks noGrp="1"/>
          </p:cNvSpPr>
          <p:nvPr>
            <p:ph type="subTitle" idx="6"/>
          </p:nvPr>
        </p:nvSpPr>
        <p:spPr>
          <a:xfrm>
            <a:off x="1674738" y="36285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2" name="Google Shape;162;p13"/>
          <p:cNvSpPr txBox="1">
            <a:spLocks noGrp="1"/>
          </p:cNvSpPr>
          <p:nvPr>
            <p:ph type="subTitle" idx="7"/>
          </p:nvPr>
        </p:nvSpPr>
        <p:spPr>
          <a:xfrm>
            <a:off x="1674738" y="31929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63" name="Google Shape;163;p13"/>
          <p:cNvSpPr txBox="1">
            <a:spLocks noGrp="1"/>
          </p:cNvSpPr>
          <p:nvPr>
            <p:ph type="title" idx="8" hasCustomPrompt="1"/>
          </p:nvPr>
        </p:nvSpPr>
        <p:spPr>
          <a:xfrm>
            <a:off x="1119431" y="33933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4" name="Google Shape;164;p13"/>
          <p:cNvSpPr txBox="1">
            <a:spLocks noGrp="1"/>
          </p:cNvSpPr>
          <p:nvPr>
            <p:ph type="subTitle" idx="9"/>
          </p:nvPr>
        </p:nvSpPr>
        <p:spPr>
          <a:xfrm>
            <a:off x="5200963" y="36285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5" name="Google Shape;165;p13"/>
          <p:cNvSpPr txBox="1">
            <a:spLocks noGrp="1"/>
          </p:cNvSpPr>
          <p:nvPr>
            <p:ph type="subTitle" idx="13"/>
          </p:nvPr>
        </p:nvSpPr>
        <p:spPr>
          <a:xfrm>
            <a:off x="5200963" y="31929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66" name="Google Shape;166;p13"/>
          <p:cNvSpPr txBox="1">
            <a:spLocks noGrp="1"/>
          </p:cNvSpPr>
          <p:nvPr>
            <p:ph type="title" idx="14" hasCustomPrompt="1"/>
          </p:nvPr>
        </p:nvSpPr>
        <p:spPr>
          <a:xfrm>
            <a:off x="4645656" y="33933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7" name="Google Shape;167;p13"/>
          <p:cNvSpPr txBox="1">
            <a:spLocks noGrp="1"/>
          </p:cNvSpPr>
          <p:nvPr>
            <p:ph type="subTitle" idx="15"/>
          </p:nvPr>
        </p:nvSpPr>
        <p:spPr>
          <a:xfrm>
            <a:off x="5200963" y="15417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168" name="Google Shape;168;p13"/>
          <p:cNvGrpSpPr/>
          <p:nvPr/>
        </p:nvGrpSpPr>
        <p:grpSpPr>
          <a:xfrm rot="3622897">
            <a:off x="7545177" y="3916117"/>
            <a:ext cx="2423568" cy="1959368"/>
            <a:chOff x="246130" y="1921450"/>
            <a:chExt cx="2423670" cy="1959450"/>
          </a:xfrm>
        </p:grpSpPr>
        <p:sp>
          <p:nvSpPr>
            <p:cNvPr id="169" name="Google Shape;169;p13"/>
            <p:cNvSpPr/>
            <p:nvPr/>
          </p:nvSpPr>
          <p:spPr>
            <a:xfrm>
              <a:off x="246130" y="1936952"/>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3"/>
          <p:cNvGrpSpPr/>
          <p:nvPr/>
        </p:nvGrpSpPr>
        <p:grpSpPr>
          <a:xfrm rot="3604625">
            <a:off x="6998954" y="2773773"/>
            <a:ext cx="2321715" cy="2102546"/>
            <a:chOff x="448175" y="3361625"/>
            <a:chExt cx="1767900" cy="1567900"/>
          </a:xfrm>
        </p:grpSpPr>
        <p:sp>
          <p:nvSpPr>
            <p:cNvPr id="172" name="Google Shape;172;p13"/>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234"/>
        <p:cNvGrpSpPr/>
        <p:nvPr/>
      </p:nvGrpSpPr>
      <p:grpSpPr>
        <a:xfrm>
          <a:off x="0" y="0"/>
          <a:ext cx="0" cy="0"/>
          <a:chOff x="0" y="0"/>
          <a:chExt cx="0" cy="0"/>
        </a:xfrm>
      </p:grpSpPr>
      <p:sp>
        <p:nvSpPr>
          <p:cNvPr id="235" name="Google Shape;235;p1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6"/>
          <p:cNvGrpSpPr/>
          <p:nvPr/>
        </p:nvGrpSpPr>
        <p:grpSpPr>
          <a:xfrm>
            <a:off x="7941850" y="431700"/>
            <a:ext cx="544750" cy="108300"/>
            <a:chOff x="8059250" y="431700"/>
            <a:chExt cx="544750" cy="108300"/>
          </a:xfrm>
        </p:grpSpPr>
        <p:sp>
          <p:nvSpPr>
            <p:cNvPr id="238" name="Google Shape;238;p1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1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352"/>
        <p:cNvGrpSpPr/>
        <p:nvPr/>
      </p:nvGrpSpPr>
      <p:grpSpPr>
        <a:xfrm>
          <a:off x="0" y="0"/>
          <a:ext cx="0" cy="0"/>
          <a:chOff x="0" y="0"/>
          <a:chExt cx="0" cy="0"/>
        </a:xfrm>
      </p:grpSpPr>
      <p:sp>
        <p:nvSpPr>
          <p:cNvPr id="353" name="Google Shape;353;p22"/>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22"/>
          <p:cNvGrpSpPr/>
          <p:nvPr/>
        </p:nvGrpSpPr>
        <p:grpSpPr>
          <a:xfrm>
            <a:off x="7941850" y="431700"/>
            <a:ext cx="544750" cy="108300"/>
            <a:chOff x="8059250" y="431700"/>
            <a:chExt cx="544750" cy="108300"/>
          </a:xfrm>
        </p:grpSpPr>
        <p:sp>
          <p:nvSpPr>
            <p:cNvPr id="356" name="Google Shape;356;p2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2"/>
          <p:cNvSpPr txBox="1">
            <a:spLocks noGrp="1"/>
          </p:cNvSpPr>
          <p:nvPr>
            <p:ph type="title"/>
          </p:nvPr>
        </p:nvSpPr>
        <p:spPr>
          <a:xfrm>
            <a:off x="1186730" y="1032950"/>
            <a:ext cx="3267600" cy="716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3500"/>
              <a:buNone/>
              <a:defRPr>
                <a:latin typeface="Open Sans"/>
                <a:ea typeface="Open Sans"/>
                <a:cs typeface="Open Sans"/>
                <a:sym typeface="Open Sans"/>
              </a:defRPr>
            </a:lvl2pPr>
            <a:lvl3pPr lvl="2" rtl="0">
              <a:spcBef>
                <a:spcPts val="0"/>
              </a:spcBef>
              <a:spcAft>
                <a:spcPts val="0"/>
              </a:spcAft>
              <a:buSzPts val="3500"/>
              <a:buNone/>
              <a:defRPr>
                <a:latin typeface="Open Sans"/>
                <a:ea typeface="Open Sans"/>
                <a:cs typeface="Open Sans"/>
                <a:sym typeface="Open Sans"/>
              </a:defRPr>
            </a:lvl3pPr>
            <a:lvl4pPr lvl="3" rtl="0">
              <a:spcBef>
                <a:spcPts val="0"/>
              </a:spcBef>
              <a:spcAft>
                <a:spcPts val="0"/>
              </a:spcAft>
              <a:buSzPts val="3500"/>
              <a:buNone/>
              <a:defRPr>
                <a:latin typeface="Open Sans"/>
                <a:ea typeface="Open Sans"/>
                <a:cs typeface="Open Sans"/>
                <a:sym typeface="Open Sans"/>
              </a:defRPr>
            </a:lvl4pPr>
            <a:lvl5pPr lvl="4" rtl="0">
              <a:spcBef>
                <a:spcPts val="0"/>
              </a:spcBef>
              <a:spcAft>
                <a:spcPts val="0"/>
              </a:spcAft>
              <a:buSzPts val="3500"/>
              <a:buNone/>
              <a:defRPr>
                <a:latin typeface="Open Sans"/>
                <a:ea typeface="Open Sans"/>
                <a:cs typeface="Open Sans"/>
                <a:sym typeface="Open Sans"/>
              </a:defRPr>
            </a:lvl5pPr>
            <a:lvl6pPr lvl="5" rtl="0">
              <a:spcBef>
                <a:spcPts val="0"/>
              </a:spcBef>
              <a:spcAft>
                <a:spcPts val="0"/>
              </a:spcAft>
              <a:buSzPts val="3500"/>
              <a:buNone/>
              <a:defRPr>
                <a:latin typeface="Open Sans"/>
                <a:ea typeface="Open Sans"/>
                <a:cs typeface="Open Sans"/>
                <a:sym typeface="Open Sans"/>
              </a:defRPr>
            </a:lvl6pPr>
            <a:lvl7pPr lvl="6" rtl="0">
              <a:spcBef>
                <a:spcPts val="0"/>
              </a:spcBef>
              <a:spcAft>
                <a:spcPts val="0"/>
              </a:spcAft>
              <a:buSzPts val="3500"/>
              <a:buNone/>
              <a:defRPr>
                <a:latin typeface="Open Sans"/>
                <a:ea typeface="Open Sans"/>
                <a:cs typeface="Open Sans"/>
                <a:sym typeface="Open Sans"/>
              </a:defRPr>
            </a:lvl7pPr>
            <a:lvl8pPr lvl="7" rtl="0">
              <a:spcBef>
                <a:spcPts val="0"/>
              </a:spcBef>
              <a:spcAft>
                <a:spcPts val="0"/>
              </a:spcAft>
              <a:buSzPts val="3500"/>
              <a:buNone/>
              <a:defRPr>
                <a:latin typeface="Open Sans"/>
                <a:ea typeface="Open Sans"/>
                <a:cs typeface="Open Sans"/>
                <a:sym typeface="Open Sans"/>
              </a:defRPr>
            </a:lvl8pPr>
            <a:lvl9pPr lvl="8" rtl="0">
              <a:spcBef>
                <a:spcPts val="0"/>
              </a:spcBef>
              <a:spcAft>
                <a:spcPts val="0"/>
              </a:spcAft>
              <a:buSzPts val="3500"/>
              <a:buNone/>
              <a:defRPr>
                <a:latin typeface="Open Sans"/>
                <a:ea typeface="Open Sans"/>
                <a:cs typeface="Open Sans"/>
                <a:sym typeface="Open Sans"/>
              </a:defRPr>
            </a:lvl9pPr>
          </a:lstStyle>
          <a:p>
            <a:endParaRPr/>
          </a:p>
        </p:txBody>
      </p:sp>
      <p:sp>
        <p:nvSpPr>
          <p:cNvPr id="360" name="Google Shape;360;p22"/>
          <p:cNvSpPr txBox="1">
            <a:spLocks noGrp="1"/>
          </p:cNvSpPr>
          <p:nvPr>
            <p:ph type="subTitle" idx="1"/>
          </p:nvPr>
        </p:nvSpPr>
        <p:spPr>
          <a:xfrm>
            <a:off x="1186726" y="1702150"/>
            <a:ext cx="3177300" cy="10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1" name="Google Shape;361;p22"/>
          <p:cNvSpPr txBox="1">
            <a:spLocks noGrp="1"/>
          </p:cNvSpPr>
          <p:nvPr>
            <p:ph type="subTitle" idx="2"/>
          </p:nvPr>
        </p:nvSpPr>
        <p:spPr>
          <a:xfrm>
            <a:off x="1186730" y="3876725"/>
            <a:ext cx="3790200" cy="2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1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2" name="Google Shape;362;p22"/>
          <p:cNvSpPr txBox="1"/>
          <p:nvPr/>
        </p:nvSpPr>
        <p:spPr>
          <a:xfrm>
            <a:off x="1186730" y="3256750"/>
            <a:ext cx="3790200" cy="7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Montserrat"/>
                <a:ea typeface="Montserrat"/>
                <a:cs typeface="Montserrat"/>
                <a:sym typeface="Montserrat"/>
              </a:rPr>
              <a:t>CREDITS: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l</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400"/>
        <p:cNvGrpSpPr/>
        <p:nvPr/>
      </p:nvGrpSpPr>
      <p:grpSpPr>
        <a:xfrm>
          <a:off x="0" y="0"/>
          <a:ext cx="0" cy="0"/>
          <a:chOff x="0" y="0"/>
          <a:chExt cx="0" cy="0"/>
        </a:xfrm>
      </p:grpSpPr>
      <p:sp>
        <p:nvSpPr>
          <p:cNvPr id="401" name="Google Shape;401;p2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5"/>
          <p:cNvGrpSpPr/>
          <p:nvPr/>
        </p:nvGrpSpPr>
        <p:grpSpPr>
          <a:xfrm>
            <a:off x="7941850" y="431700"/>
            <a:ext cx="544750" cy="108300"/>
            <a:chOff x="8059250" y="431700"/>
            <a:chExt cx="544750" cy="108300"/>
          </a:xfrm>
        </p:grpSpPr>
        <p:sp>
          <p:nvSpPr>
            <p:cNvPr id="404" name="Google Shape;404;p2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25"/>
          <p:cNvGrpSpPr/>
          <p:nvPr/>
        </p:nvGrpSpPr>
        <p:grpSpPr>
          <a:xfrm rot="1380896">
            <a:off x="6934252" y="3147541"/>
            <a:ext cx="3038263" cy="2568406"/>
            <a:chOff x="238125" y="1825275"/>
            <a:chExt cx="2431675" cy="2055625"/>
          </a:xfrm>
        </p:grpSpPr>
        <p:sp>
          <p:nvSpPr>
            <p:cNvPr id="408" name="Google Shape;408;p2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5"/>
          <p:cNvGrpSpPr/>
          <p:nvPr/>
        </p:nvGrpSpPr>
        <p:grpSpPr>
          <a:xfrm rot="1390759">
            <a:off x="6371170" y="3588317"/>
            <a:ext cx="2208920" cy="1959028"/>
            <a:chOff x="448175" y="3361625"/>
            <a:chExt cx="1767900" cy="1567900"/>
          </a:xfrm>
        </p:grpSpPr>
        <p:sp>
          <p:nvSpPr>
            <p:cNvPr id="411" name="Google Shape;411;p2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8_1">
    <p:spTree>
      <p:nvGrpSpPr>
        <p:cNvPr id="1" name="Shape 419"/>
        <p:cNvGrpSpPr/>
        <p:nvPr/>
      </p:nvGrpSpPr>
      <p:grpSpPr>
        <a:xfrm>
          <a:off x="0" y="0"/>
          <a:ext cx="0" cy="0"/>
          <a:chOff x="0" y="0"/>
          <a:chExt cx="0" cy="0"/>
        </a:xfrm>
      </p:grpSpPr>
      <p:sp>
        <p:nvSpPr>
          <p:cNvPr id="420" name="Google Shape;420;p2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a:off x="7941850" y="431700"/>
            <a:ext cx="544750" cy="108300"/>
            <a:chOff x="8059250" y="431700"/>
            <a:chExt cx="544750" cy="108300"/>
          </a:xfrm>
        </p:grpSpPr>
        <p:sp>
          <p:nvSpPr>
            <p:cNvPr id="423" name="Google Shape;423;p2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6"/>
          <p:cNvGrpSpPr/>
          <p:nvPr/>
        </p:nvGrpSpPr>
        <p:grpSpPr>
          <a:xfrm rot="6255750">
            <a:off x="-594206" y="1391131"/>
            <a:ext cx="3286625" cy="2897592"/>
            <a:chOff x="-131961" y="1410779"/>
            <a:chExt cx="2801761" cy="2470121"/>
          </a:xfrm>
        </p:grpSpPr>
        <p:sp>
          <p:nvSpPr>
            <p:cNvPr id="427" name="Google Shape;427;p26"/>
            <p:cNvSpPr/>
            <p:nvPr/>
          </p:nvSpPr>
          <p:spPr>
            <a:xfrm>
              <a:off x="-131961" y="1410779"/>
              <a:ext cx="1857278" cy="2080220"/>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26"/>
          <p:cNvGrpSpPr/>
          <p:nvPr/>
        </p:nvGrpSpPr>
        <p:grpSpPr>
          <a:xfrm rot="6265417">
            <a:off x="-542960" y="1183216"/>
            <a:ext cx="2073879" cy="1839264"/>
            <a:chOff x="448175" y="3361625"/>
            <a:chExt cx="1767900" cy="1567900"/>
          </a:xfrm>
        </p:grpSpPr>
        <p:sp>
          <p:nvSpPr>
            <p:cNvPr id="430" name="Google Shape;430;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6"/>
          <p:cNvGrpSpPr/>
          <p:nvPr/>
        </p:nvGrpSpPr>
        <p:grpSpPr>
          <a:xfrm rot="9329191">
            <a:off x="-453467" y="2234005"/>
            <a:ext cx="2073805" cy="1839198"/>
            <a:chOff x="448175" y="3361625"/>
            <a:chExt cx="1767900" cy="1567900"/>
          </a:xfrm>
        </p:grpSpPr>
        <p:sp>
          <p:nvSpPr>
            <p:cNvPr id="439" name="Google Shape;439;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45025"/>
            <a:ext cx="806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a:spcBef>
                <a:spcPts val="0"/>
              </a:spcBef>
              <a:spcAft>
                <a:spcPts val="0"/>
              </a:spcAft>
              <a:buClr>
                <a:schemeClr val="accent1"/>
              </a:buClr>
              <a:buSzPts val="3500"/>
              <a:buNone/>
              <a:defRPr sz="3500">
                <a:solidFill>
                  <a:schemeClr val="accent1"/>
                </a:solidFill>
              </a:defRPr>
            </a:lvl2pPr>
            <a:lvl3pPr lvl="2">
              <a:spcBef>
                <a:spcPts val="0"/>
              </a:spcBef>
              <a:spcAft>
                <a:spcPts val="0"/>
              </a:spcAft>
              <a:buClr>
                <a:schemeClr val="accent1"/>
              </a:buClr>
              <a:buSzPts val="3500"/>
              <a:buNone/>
              <a:defRPr sz="3500">
                <a:solidFill>
                  <a:schemeClr val="accent1"/>
                </a:solidFill>
              </a:defRPr>
            </a:lvl3pPr>
            <a:lvl4pPr lvl="3">
              <a:spcBef>
                <a:spcPts val="0"/>
              </a:spcBef>
              <a:spcAft>
                <a:spcPts val="0"/>
              </a:spcAft>
              <a:buClr>
                <a:schemeClr val="accent1"/>
              </a:buClr>
              <a:buSzPts val="3500"/>
              <a:buNone/>
              <a:defRPr sz="3500">
                <a:solidFill>
                  <a:schemeClr val="accent1"/>
                </a:solidFill>
              </a:defRPr>
            </a:lvl4pPr>
            <a:lvl5pPr lvl="4">
              <a:spcBef>
                <a:spcPts val="0"/>
              </a:spcBef>
              <a:spcAft>
                <a:spcPts val="0"/>
              </a:spcAft>
              <a:buClr>
                <a:schemeClr val="accent1"/>
              </a:buClr>
              <a:buSzPts val="3500"/>
              <a:buNone/>
              <a:defRPr sz="3500">
                <a:solidFill>
                  <a:schemeClr val="accent1"/>
                </a:solidFill>
              </a:defRPr>
            </a:lvl5pPr>
            <a:lvl6pPr lvl="5">
              <a:spcBef>
                <a:spcPts val="0"/>
              </a:spcBef>
              <a:spcAft>
                <a:spcPts val="0"/>
              </a:spcAft>
              <a:buClr>
                <a:schemeClr val="accent1"/>
              </a:buClr>
              <a:buSzPts val="3500"/>
              <a:buNone/>
              <a:defRPr sz="3500">
                <a:solidFill>
                  <a:schemeClr val="accent1"/>
                </a:solidFill>
              </a:defRPr>
            </a:lvl6pPr>
            <a:lvl7pPr lvl="6">
              <a:spcBef>
                <a:spcPts val="0"/>
              </a:spcBef>
              <a:spcAft>
                <a:spcPts val="0"/>
              </a:spcAft>
              <a:buClr>
                <a:schemeClr val="accent1"/>
              </a:buClr>
              <a:buSzPts val="3500"/>
              <a:buNone/>
              <a:defRPr sz="3500">
                <a:solidFill>
                  <a:schemeClr val="accent1"/>
                </a:solidFill>
              </a:defRPr>
            </a:lvl7pPr>
            <a:lvl8pPr lvl="7">
              <a:spcBef>
                <a:spcPts val="0"/>
              </a:spcBef>
              <a:spcAft>
                <a:spcPts val="0"/>
              </a:spcAft>
              <a:buClr>
                <a:schemeClr val="accent1"/>
              </a:buClr>
              <a:buSzPts val="3500"/>
              <a:buNone/>
              <a:defRPr sz="3500">
                <a:solidFill>
                  <a:schemeClr val="accent1"/>
                </a:solidFill>
              </a:defRPr>
            </a:lvl8pPr>
            <a:lvl9pPr lvl="8">
              <a:spcBef>
                <a:spcPts val="0"/>
              </a:spcBef>
              <a:spcAft>
                <a:spcPts val="0"/>
              </a:spcAft>
              <a:buClr>
                <a:schemeClr val="accent1"/>
              </a:buClr>
              <a:buSzPts val="3500"/>
              <a:buNone/>
              <a:defRPr sz="3500">
                <a:solidFill>
                  <a:schemeClr val="accent1"/>
                </a:solidFill>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62" r:id="rId6"/>
    <p:sldLayoutId id="2147483668" r:id="rId7"/>
    <p:sldLayoutId id="2147483671" r:id="rId8"/>
    <p:sldLayoutId id="2147483672" r:id="rId9"/>
    <p:sldLayoutId id="214748367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7.tiff"/><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image" Target="../media/image16.tiff"/><Relationship Id="rId1" Type="http://schemas.openxmlformats.org/officeDocument/2006/relationships/slideLayout" Target="../slideLayouts/slideLayout6.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0.tiff"/><Relationship Id="rId4" Type="http://schemas.openxmlformats.org/officeDocument/2006/relationships/image" Target="../media/image19.tiff"/></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4.tiff"/></Relationships>
</file>

<file path=ppt/slides/_rels/slide2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7.tiff"/></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6.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7"/>
        <p:cNvGrpSpPr/>
        <p:nvPr/>
      </p:nvGrpSpPr>
      <p:grpSpPr>
        <a:xfrm>
          <a:off x="0" y="0"/>
          <a:ext cx="0" cy="0"/>
          <a:chOff x="0" y="0"/>
          <a:chExt cx="0" cy="0"/>
        </a:xfrm>
      </p:grpSpPr>
      <p:sp>
        <p:nvSpPr>
          <p:cNvPr id="478" name="Google Shape;478;p30"/>
          <p:cNvSpPr/>
          <p:nvPr/>
        </p:nvSpPr>
        <p:spPr>
          <a:xfrm flipH="1">
            <a:off x="3136014" y="47902"/>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flipH="1">
            <a:off x="4533071" y="117556"/>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flipH="1">
            <a:off x="4403414" y="117556"/>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flipH="1">
            <a:off x="4273784" y="117556"/>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flipH="1">
            <a:off x="4099621" y="401992"/>
            <a:ext cx="514741" cy="468767"/>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flipH="1">
            <a:off x="3205696" y="475534"/>
            <a:ext cx="806898" cy="50324"/>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flipH="1">
            <a:off x="3205696" y="616773"/>
            <a:ext cx="806898" cy="48394"/>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flipH="1">
            <a:off x="3205696" y="756082"/>
            <a:ext cx="806898" cy="50351"/>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419" flipH="1">
            <a:off x="249813" y="323046"/>
            <a:ext cx="5276937" cy="4183287"/>
          </a:xfrm>
          <a:custGeom>
            <a:avLst/>
            <a:gdLst/>
            <a:ahLst/>
            <a:cxnLst/>
            <a:rect l="l" t="t" r="r" b="b"/>
            <a:pathLst>
              <a:path w="257192" h="215079" extrusionOk="0">
                <a:moveTo>
                  <a:pt x="253918" y="138779"/>
                </a:moveTo>
                <a:cubicBezTo>
                  <a:pt x="250718" y="124814"/>
                  <a:pt x="244099" y="120086"/>
                  <a:pt x="238353" y="110776"/>
                </a:cubicBezTo>
                <a:cubicBezTo>
                  <a:pt x="231225" y="99429"/>
                  <a:pt x="226497" y="91283"/>
                  <a:pt x="229770" y="77754"/>
                </a:cubicBezTo>
                <a:cubicBezTo>
                  <a:pt x="235153" y="55715"/>
                  <a:pt x="241553" y="0"/>
                  <a:pt x="187511" y="2619"/>
                </a:cubicBezTo>
                <a:cubicBezTo>
                  <a:pt x="168164" y="3564"/>
                  <a:pt x="151653" y="18475"/>
                  <a:pt x="139215" y="33749"/>
                </a:cubicBezTo>
                <a:cubicBezTo>
                  <a:pt x="128669" y="46769"/>
                  <a:pt x="111721" y="46478"/>
                  <a:pt x="97902" y="48515"/>
                </a:cubicBezTo>
                <a:cubicBezTo>
                  <a:pt x="80882" y="50988"/>
                  <a:pt x="63425" y="55497"/>
                  <a:pt x="47278" y="62916"/>
                </a:cubicBezTo>
                <a:cubicBezTo>
                  <a:pt x="13966" y="78191"/>
                  <a:pt x="2255" y="103284"/>
                  <a:pt x="582" y="136524"/>
                </a:cubicBezTo>
                <a:cubicBezTo>
                  <a:pt x="73" y="146634"/>
                  <a:pt x="1" y="162491"/>
                  <a:pt x="13602" y="182347"/>
                </a:cubicBezTo>
                <a:cubicBezTo>
                  <a:pt x="32004" y="209041"/>
                  <a:pt x="61607" y="215078"/>
                  <a:pt x="98702" y="206714"/>
                </a:cubicBezTo>
                <a:cubicBezTo>
                  <a:pt x="107139" y="204822"/>
                  <a:pt x="115285" y="201404"/>
                  <a:pt x="123650" y="199004"/>
                </a:cubicBezTo>
                <a:cubicBezTo>
                  <a:pt x="132305" y="196531"/>
                  <a:pt x="141252" y="195221"/>
                  <a:pt x="150271" y="195076"/>
                </a:cubicBezTo>
                <a:cubicBezTo>
                  <a:pt x="171219" y="194640"/>
                  <a:pt x="192239" y="200531"/>
                  <a:pt x="212677" y="195440"/>
                </a:cubicBezTo>
                <a:cubicBezTo>
                  <a:pt x="223806" y="192603"/>
                  <a:pt x="233916" y="186857"/>
                  <a:pt x="242062" y="178783"/>
                </a:cubicBezTo>
                <a:cubicBezTo>
                  <a:pt x="252754" y="168455"/>
                  <a:pt x="257191" y="153253"/>
                  <a:pt x="253918" y="138779"/>
                </a:cubicBezTo>
                <a:close/>
              </a:path>
            </a:pathLst>
          </a:custGeom>
          <a:solidFill>
            <a:srgbClr val="E9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1896662" y="3708317"/>
            <a:ext cx="886394" cy="238921"/>
          </a:xfrm>
          <a:custGeom>
            <a:avLst/>
            <a:gdLst/>
            <a:ahLst/>
            <a:cxnLst/>
            <a:rect l="l" t="t" r="r" b="b"/>
            <a:pathLst>
              <a:path w="46475" h="12527" extrusionOk="0">
                <a:moveTo>
                  <a:pt x="0" y="0"/>
                </a:moveTo>
                <a:lnTo>
                  <a:pt x="0" y="12526"/>
                </a:lnTo>
                <a:lnTo>
                  <a:pt x="46475" y="12526"/>
                </a:lnTo>
                <a:lnTo>
                  <a:pt x="46475" y="0"/>
                </a:lnTo>
                <a:close/>
              </a:path>
            </a:pathLst>
          </a:custGeom>
          <a:solidFill>
            <a:srgbClr val="2139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808050" y="1575896"/>
            <a:ext cx="3071817" cy="2209854"/>
          </a:xfrm>
          <a:custGeom>
            <a:avLst/>
            <a:gdLst/>
            <a:ahLst/>
            <a:cxnLst/>
            <a:rect l="l" t="t" r="r" b="b"/>
            <a:pathLst>
              <a:path w="161060" h="115866" extrusionOk="0">
                <a:moveTo>
                  <a:pt x="8754" y="0"/>
                </a:moveTo>
                <a:cubicBezTo>
                  <a:pt x="3915" y="0"/>
                  <a:pt x="0" y="3915"/>
                  <a:pt x="0" y="8754"/>
                </a:cubicBezTo>
                <a:lnTo>
                  <a:pt x="0" y="107183"/>
                </a:lnTo>
                <a:cubicBezTo>
                  <a:pt x="0" y="112023"/>
                  <a:pt x="3915" y="115866"/>
                  <a:pt x="8754" y="115866"/>
                </a:cubicBezTo>
                <a:lnTo>
                  <a:pt x="152377" y="115866"/>
                </a:lnTo>
                <a:cubicBezTo>
                  <a:pt x="157216" y="115866"/>
                  <a:pt x="161059" y="112023"/>
                  <a:pt x="161059" y="107183"/>
                </a:cubicBezTo>
                <a:lnTo>
                  <a:pt x="161059" y="8754"/>
                </a:lnTo>
                <a:cubicBezTo>
                  <a:pt x="161059" y="3915"/>
                  <a:pt x="157216" y="0"/>
                  <a:pt x="1523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894923" y="1712986"/>
            <a:ext cx="2889922" cy="1861018"/>
          </a:xfrm>
          <a:custGeom>
            <a:avLst/>
            <a:gdLst/>
            <a:ahLst/>
            <a:cxnLst/>
            <a:rect l="l" t="t" r="r" b="b"/>
            <a:pathLst>
              <a:path w="151523" h="97576" extrusionOk="0">
                <a:moveTo>
                  <a:pt x="5267" y="1"/>
                </a:moveTo>
                <a:cubicBezTo>
                  <a:pt x="2349" y="1"/>
                  <a:pt x="0" y="2349"/>
                  <a:pt x="0" y="5267"/>
                </a:cubicBezTo>
                <a:lnTo>
                  <a:pt x="0" y="92309"/>
                </a:lnTo>
                <a:cubicBezTo>
                  <a:pt x="0" y="95227"/>
                  <a:pt x="2349" y="97575"/>
                  <a:pt x="5267" y="97575"/>
                </a:cubicBezTo>
                <a:lnTo>
                  <a:pt x="146256" y="97575"/>
                </a:lnTo>
                <a:cubicBezTo>
                  <a:pt x="149174" y="97575"/>
                  <a:pt x="151522" y="95227"/>
                  <a:pt x="151522" y="92309"/>
                </a:cubicBezTo>
                <a:lnTo>
                  <a:pt x="151522" y="5267"/>
                </a:lnTo>
                <a:cubicBezTo>
                  <a:pt x="151522" y="2349"/>
                  <a:pt x="149174" y="1"/>
                  <a:pt x="146256" y="1"/>
                </a:cubicBezTo>
                <a:close/>
              </a:path>
            </a:pathLst>
          </a:custGeom>
          <a:solidFill>
            <a:srgbClr val="AAC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1515241" y="3925490"/>
            <a:ext cx="1647902" cy="150692"/>
          </a:xfrm>
          <a:custGeom>
            <a:avLst/>
            <a:gdLst/>
            <a:ahLst/>
            <a:cxnLst/>
            <a:rect l="l" t="t" r="r" b="b"/>
            <a:pathLst>
              <a:path w="86402" h="7901" extrusionOk="0">
                <a:moveTo>
                  <a:pt x="6833" y="0"/>
                </a:moveTo>
                <a:cubicBezTo>
                  <a:pt x="3061" y="0"/>
                  <a:pt x="0" y="3061"/>
                  <a:pt x="0" y="6833"/>
                </a:cubicBezTo>
                <a:lnTo>
                  <a:pt x="0" y="7900"/>
                </a:lnTo>
                <a:lnTo>
                  <a:pt x="86401" y="7900"/>
                </a:lnTo>
                <a:lnTo>
                  <a:pt x="86401" y="6833"/>
                </a:lnTo>
                <a:cubicBezTo>
                  <a:pt x="86401" y="3061"/>
                  <a:pt x="83412" y="0"/>
                  <a:pt x="796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1011644" y="2276296"/>
            <a:ext cx="2652394" cy="1239312"/>
          </a:xfrm>
          <a:custGeom>
            <a:avLst/>
            <a:gdLst/>
            <a:ahLst/>
            <a:cxnLst/>
            <a:rect l="l" t="t" r="r" b="b"/>
            <a:pathLst>
              <a:path w="139069" h="64979" extrusionOk="0">
                <a:moveTo>
                  <a:pt x="109248" y="0"/>
                </a:moveTo>
                <a:lnTo>
                  <a:pt x="97006" y="50460"/>
                </a:lnTo>
                <a:lnTo>
                  <a:pt x="78075" y="13523"/>
                </a:lnTo>
                <a:lnTo>
                  <a:pt x="64410" y="43628"/>
                </a:lnTo>
                <a:lnTo>
                  <a:pt x="51386" y="4342"/>
                </a:lnTo>
                <a:lnTo>
                  <a:pt x="33095" y="55798"/>
                </a:lnTo>
                <a:lnTo>
                  <a:pt x="15089" y="27259"/>
                </a:lnTo>
                <a:lnTo>
                  <a:pt x="1" y="64979"/>
                </a:lnTo>
                <a:lnTo>
                  <a:pt x="139068" y="64979"/>
                </a:lnTo>
                <a:lnTo>
                  <a:pt x="131809" y="28967"/>
                </a:lnTo>
                <a:lnTo>
                  <a:pt x="125617" y="58502"/>
                </a:lnTo>
                <a:lnTo>
                  <a:pt x="109248"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1105307" y="1833788"/>
            <a:ext cx="2614382" cy="50256"/>
          </a:xfrm>
          <a:custGeom>
            <a:avLst/>
            <a:gdLst/>
            <a:ahLst/>
            <a:cxnLst/>
            <a:rect l="l" t="t" r="r" b="b"/>
            <a:pathLst>
              <a:path w="137076" h="2635" extrusionOk="0">
                <a:moveTo>
                  <a:pt x="1" y="1"/>
                </a:moveTo>
                <a:lnTo>
                  <a:pt x="1" y="2634"/>
                </a:lnTo>
                <a:lnTo>
                  <a:pt x="137075" y="2634"/>
                </a:lnTo>
                <a:lnTo>
                  <a:pt x="137075"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1105307" y="1962733"/>
            <a:ext cx="2329324" cy="50256"/>
          </a:xfrm>
          <a:custGeom>
            <a:avLst/>
            <a:gdLst/>
            <a:ahLst/>
            <a:cxnLst/>
            <a:rect l="l" t="t" r="r" b="b"/>
            <a:pathLst>
              <a:path w="122130" h="2635" extrusionOk="0">
                <a:moveTo>
                  <a:pt x="1" y="1"/>
                </a:moveTo>
                <a:lnTo>
                  <a:pt x="1" y="2634"/>
                </a:lnTo>
                <a:lnTo>
                  <a:pt x="122129" y="2634"/>
                </a:lnTo>
                <a:lnTo>
                  <a:pt x="12212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1598032" y="2090325"/>
            <a:ext cx="2121644" cy="51610"/>
          </a:xfrm>
          <a:custGeom>
            <a:avLst/>
            <a:gdLst/>
            <a:ahLst/>
            <a:cxnLst/>
            <a:rect l="l" t="t" r="r" b="b"/>
            <a:pathLst>
              <a:path w="111241" h="2706" extrusionOk="0">
                <a:moveTo>
                  <a:pt x="1" y="1"/>
                </a:moveTo>
                <a:lnTo>
                  <a:pt x="1" y="2705"/>
                </a:lnTo>
                <a:lnTo>
                  <a:pt x="111240" y="2705"/>
                </a:lnTo>
                <a:lnTo>
                  <a:pt x="11124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1598032" y="2219290"/>
            <a:ext cx="2121644" cy="50237"/>
          </a:xfrm>
          <a:custGeom>
            <a:avLst/>
            <a:gdLst/>
            <a:ahLst/>
            <a:cxnLst/>
            <a:rect l="l" t="t" r="r" b="b"/>
            <a:pathLst>
              <a:path w="111241" h="2634" extrusionOk="0">
                <a:moveTo>
                  <a:pt x="1" y="0"/>
                </a:moveTo>
                <a:lnTo>
                  <a:pt x="1" y="2633"/>
                </a:lnTo>
                <a:lnTo>
                  <a:pt x="111240" y="2633"/>
                </a:lnTo>
                <a:lnTo>
                  <a:pt x="11124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1598032" y="2348236"/>
            <a:ext cx="1818944" cy="50237"/>
          </a:xfrm>
          <a:custGeom>
            <a:avLst/>
            <a:gdLst/>
            <a:ahLst/>
            <a:cxnLst/>
            <a:rect l="l" t="t" r="r" b="b"/>
            <a:pathLst>
              <a:path w="95370" h="2634" extrusionOk="0">
                <a:moveTo>
                  <a:pt x="1" y="0"/>
                </a:moveTo>
                <a:lnTo>
                  <a:pt x="1" y="2634"/>
                </a:lnTo>
                <a:lnTo>
                  <a:pt x="95369" y="2634"/>
                </a:lnTo>
                <a:lnTo>
                  <a:pt x="9536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1105307" y="2056396"/>
            <a:ext cx="441185" cy="441185"/>
          </a:xfrm>
          <a:custGeom>
            <a:avLst/>
            <a:gdLst/>
            <a:ahLst/>
            <a:cxnLst/>
            <a:rect l="l" t="t" r="r" b="b"/>
            <a:pathLst>
              <a:path w="23132" h="23132" extrusionOk="0">
                <a:moveTo>
                  <a:pt x="1" y="1"/>
                </a:moveTo>
                <a:lnTo>
                  <a:pt x="1" y="23131"/>
                </a:lnTo>
                <a:lnTo>
                  <a:pt x="23131" y="23131"/>
                </a:lnTo>
                <a:lnTo>
                  <a:pt x="23131"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2324219" y="1498521"/>
            <a:ext cx="196847" cy="335295"/>
          </a:xfrm>
          <a:custGeom>
            <a:avLst/>
            <a:gdLst/>
            <a:ahLst/>
            <a:cxnLst/>
            <a:rect l="l" t="t" r="r" b="b"/>
            <a:pathLst>
              <a:path w="10321" h="17580" extrusionOk="0">
                <a:moveTo>
                  <a:pt x="8185" y="1"/>
                </a:moveTo>
                <a:lnTo>
                  <a:pt x="1" y="17437"/>
                </a:lnTo>
                <a:cubicBezTo>
                  <a:pt x="570" y="17509"/>
                  <a:pt x="1211" y="17580"/>
                  <a:pt x="1780" y="17580"/>
                </a:cubicBezTo>
                <a:cubicBezTo>
                  <a:pt x="2278" y="17580"/>
                  <a:pt x="2777" y="17509"/>
                  <a:pt x="3275" y="17437"/>
                </a:cubicBezTo>
                <a:lnTo>
                  <a:pt x="10321" y="2492"/>
                </a:lnTo>
                <a:cubicBezTo>
                  <a:pt x="9751" y="1495"/>
                  <a:pt x="9040" y="712"/>
                  <a:pt x="81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3201093" y="3690657"/>
            <a:ext cx="237548" cy="203427"/>
          </a:xfrm>
          <a:custGeom>
            <a:avLst/>
            <a:gdLst/>
            <a:ahLst/>
            <a:cxnLst/>
            <a:rect l="l" t="t" r="r" b="b"/>
            <a:pathLst>
              <a:path w="12455" h="10666" extrusionOk="0">
                <a:moveTo>
                  <a:pt x="7117" y="1"/>
                </a:moveTo>
                <a:cubicBezTo>
                  <a:pt x="2349" y="1"/>
                  <a:pt x="0" y="5695"/>
                  <a:pt x="3345" y="9111"/>
                </a:cubicBezTo>
                <a:cubicBezTo>
                  <a:pt x="4420" y="10186"/>
                  <a:pt x="5745" y="10665"/>
                  <a:pt x="7048" y="10665"/>
                </a:cubicBezTo>
                <a:cubicBezTo>
                  <a:pt x="9800" y="10665"/>
                  <a:pt x="12455" y="8526"/>
                  <a:pt x="12455" y="5339"/>
                </a:cubicBezTo>
                <a:cubicBezTo>
                  <a:pt x="12455" y="2350"/>
                  <a:pt x="10035" y="1"/>
                  <a:pt x="7117" y="1"/>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3229587" y="3711026"/>
            <a:ext cx="188703" cy="162021"/>
          </a:xfrm>
          <a:custGeom>
            <a:avLst/>
            <a:gdLst/>
            <a:ahLst/>
            <a:cxnLst/>
            <a:rect l="l" t="t" r="r" b="b"/>
            <a:pathLst>
              <a:path w="9894" h="8495" extrusionOk="0">
                <a:moveTo>
                  <a:pt x="5616" y="2351"/>
                </a:moveTo>
                <a:cubicBezTo>
                  <a:pt x="6601" y="2351"/>
                  <a:pt x="7545" y="3116"/>
                  <a:pt x="7545" y="4271"/>
                </a:cubicBezTo>
                <a:cubicBezTo>
                  <a:pt x="7545" y="5267"/>
                  <a:pt x="6691" y="6192"/>
                  <a:pt x="5623" y="6192"/>
                </a:cubicBezTo>
                <a:cubicBezTo>
                  <a:pt x="3915" y="6121"/>
                  <a:pt x="3061" y="4128"/>
                  <a:pt x="4271" y="2919"/>
                </a:cubicBezTo>
                <a:cubicBezTo>
                  <a:pt x="4663" y="2527"/>
                  <a:pt x="5144" y="2351"/>
                  <a:pt x="5616" y="2351"/>
                </a:cubicBezTo>
                <a:close/>
                <a:moveTo>
                  <a:pt x="5623" y="1"/>
                </a:moveTo>
                <a:cubicBezTo>
                  <a:pt x="1851" y="1"/>
                  <a:pt x="1" y="4555"/>
                  <a:pt x="2634" y="7260"/>
                </a:cubicBezTo>
                <a:cubicBezTo>
                  <a:pt x="3509" y="8112"/>
                  <a:pt x="4578" y="8495"/>
                  <a:pt x="5623" y="8495"/>
                </a:cubicBezTo>
                <a:cubicBezTo>
                  <a:pt x="7809" y="8495"/>
                  <a:pt x="9893" y="6822"/>
                  <a:pt x="9893" y="4271"/>
                </a:cubicBezTo>
                <a:cubicBezTo>
                  <a:pt x="9893" y="1922"/>
                  <a:pt x="7972" y="1"/>
                  <a:pt x="5623"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4185082" y="464038"/>
            <a:ext cx="348874" cy="348874"/>
          </a:xfrm>
          <a:custGeom>
            <a:avLst/>
            <a:gdLst/>
            <a:ahLst/>
            <a:cxnLst/>
            <a:rect l="l" t="t" r="r" b="b"/>
            <a:pathLst>
              <a:path w="18292" h="18292" extrusionOk="0">
                <a:moveTo>
                  <a:pt x="9122" y="4372"/>
                </a:moveTo>
                <a:cubicBezTo>
                  <a:pt x="11593" y="4372"/>
                  <a:pt x="13950" y="6286"/>
                  <a:pt x="13950" y="9182"/>
                </a:cubicBezTo>
                <a:cubicBezTo>
                  <a:pt x="13879" y="11815"/>
                  <a:pt x="11743" y="13879"/>
                  <a:pt x="9110" y="13879"/>
                </a:cubicBezTo>
                <a:lnTo>
                  <a:pt x="9181" y="13950"/>
                </a:lnTo>
                <a:cubicBezTo>
                  <a:pt x="4911" y="13950"/>
                  <a:pt x="2776" y="8755"/>
                  <a:pt x="5765" y="5766"/>
                </a:cubicBezTo>
                <a:cubicBezTo>
                  <a:pt x="6750" y="4803"/>
                  <a:pt x="7949" y="4372"/>
                  <a:pt x="9122" y="4372"/>
                </a:cubicBezTo>
                <a:close/>
                <a:moveTo>
                  <a:pt x="9119" y="1"/>
                </a:moveTo>
                <a:cubicBezTo>
                  <a:pt x="8487" y="1"/>
                  <a:pt x="7865" y="72"/>
                  <a:pt x="7260" y="214"/>
                </a:cubicBezTo>
                <a:lnTo>
                  <a:pt x="7260" y="2349"/>
                </a:lnTo>
                <a:cubicBezTo>
                  <a:pt x="6690" y="2492"/>
                  <a:pt x="6121" y="2705"/>
                  <a:pt x="5623" y="2990"/>
                </a:cubicBezTo>
                <a:lnTo>
                  <a:pt x="4128" y="1495"/>
                </a:lnTo>
                <a:cubicBezTo>
                  <a:pt x="3061" y="2207"/>
                  <a:pt x="2135" y="3132"/>
                  <a:pt x="1495" y="4200"/>
                </a:cubicBezTo>
                <a:lnTo>
                  <a:pt x="2989" y="5623"/>
                </a:lnTo>
                <a:cubicBezTo>
                  <a:pt x="2634" y="6193"/>
                  <a:pt x="2420" y="6691"/>
                  <a:pt x="2278" y="7260"/>
                </a:cubicBezTo>
                <a:lnTo>
                  <a:pt x="214" y="7260"/>
                </a:lnTo>
                <a:cubicBezTo>
                  <a:pt x="71" y="7901"/>
                  <a:pt x="0" y="8541"/>
                  <a:pt x="0" y="9182"/>
                </a:cubicBezTo>
                <a:cubicBezTo>
                  <a:pt x="0" y="9751"/>
                  <a:pt x="71" y="10392"/>
                  <a:pt x="214" y="11032"/>
                </a:cubicBezTo>
                <a:lnTo>
                  <a:pt x="2278" y="11032"/>
                </a:lnTo>
                <a:cubicBezTo>
                  <a:pt x="2420" y="11602"/>
                  <a:pt x="2634" y="12100"/>
                  <a:pt x="2989" y="12669"/>
                </a:cubicBezTo>
                <a:lnTo>
                  <a:pt x="1495" y="14164"/>
                </a:lnTo>
                <a:cubicBezTo>
                  <a:pt x="2135" y="15160"/>
                  <a:pt x="3061" y="16085"/>
                  <a:pt x="4128" y="16797"/>
                </a:cubicBezTo>
                <a:lnTo>
                  <a:pt x="5623" y="15302"/>
                </a:lnTo>
                <a:cubicBezTo>
                  <a:pt x="6121" y="15587"/>
                  <a:pt x="6690" y="15801"/>
                  <a:pt x="7260" y="16014"/>
                </a:cubicBezTo>
                <a:lnTo>
                  <a:pt x="7260" y="18078"/>
                </a:lnTo>
                <a:cubicBezTo>
                  <a:pt x="7865" y="18220"/>
                  <a:pt x="8487" y="18292"/>
                  <a:pt x="9119" y="18292"/>
                </a:cubicBezTo>
                <a:cubicBezTo>
                  <a:pt x="9751" y="18292"/>
                  <a:pt x="10391" y="18220"/>
                  <a:pt x="11032" y="18078"/>
                </a:cubicBezTo>
                <a:lnTo>
                  <a:pt x="11032" y="16014"/>
                </a:lnTo>
                <a:cubicBezTo>
                  <a:pt x="11601" y="15801"/>
                  <a:pt x="12099" y="15587"/>
                  <a:pt x="12598" y="15302"/>
                </a:cubicBezTo>
                <a:lnTo>
                  <a:pt x="14092" y="16797"/>
                </a:lnTo>
                <a:cubicBezTo>
                  <a:pt x="15160" y="16085"/>
                  <a:pt x="16085" y="15160"/>
                  <a:pt x="16797" y="14164"/>
                </a:cubicBezTo>
                <a:lnTo>
                  <a:pt x="15302" y="12669"/>
                </a:lnTo>
                <a:cubicBezTo>
                  <a:pt x="15587" y="12171"/>
                  <a:pt x="15800" y="11602"/>
                  <a:pt x="15943" y="11032"/>
                </a:cubicBezTo>
                <a:lnTo>
                  <a:pt x="18078" y="11032"/>
                </a:lnTo>
                <a:cubicBezTo>
                  <a:pt x="18220" y="10392"/>
                  <a:pt x="18291" y="9822"/>
                  <a:pt x="18291" y="9182"/>
                </a:cubicBezTo>
                <a:cubicBezTo>
                  <a:pt x="18291" y="8541"/>
                  <a:pt x="18220" y="7901"/>
                  <a:pt x="18078" y="7260"/>
                </a:cubicBezTo>
                <a:lnTo>
                  <a:pt x="15943" y="7260"/>
                </a:lnTo>
                <a:cubicBezTo>
                  <a:pt x="15800" y="6691"/>
                  <a:pt x="15587" y="6193"/>
                  <a:pt x="15302" y="5694"/>
                </a:cubicBezTo>
                <a:lnTo>
                  <a:pt x="16797" y="4200"/>
                </a:lnTo>
                <a:cubicBezTo>
                  <a:pt x="16085" y="3132"/>
                  <a:pt x="15160" y="2207"/>
                  <a:pt x="14092" y="1495"/>
                </a:cubicBezTo>
                <a:lnTo>
                  <a:pt x="12598" y="2990"/>
                </a:lnTo>
                <a:cubicBezTo>
                  <a:pt x="12099" y="2705"/>
                  <a:pt x="11601" y="2492"/>
                  <a:pt x="11032" y="2349"/>
                </a:cubicBezTo>
                <a:lnTo>
                  <a:pt x="11032" y="214"/>
                </a:lnTo>
                <a:cubicBezTo>
                  <a:pt x="10391" y="72"/>
                  <a:pt x="9751" y="1"/>
                  <a:pt x="9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9" name="Google Shape;559;p30"/>
          <p:cNvCxnSpPr/>
          <p:nvPr/>
        </p:nvCxnSpPr>
        <p:spPr>
          <a:xfrm flipH="1">
            <a:off x="1156400" y="4061000"/>
            <a:ext cx="3819000" cy="13500"/>
          </a:xfrm>
          <a:prstGeom prst="straightConnector1">
            <a:avLst/>
          </a:prstGeom>
          <a:noFill/>
          <a:ln w="19050" cap="flat" cmpd="sng">
            <a:solidFill>
              <a:schemeClr val="accent3"/>
            </a:solidFill>
            <a:prstDash val="solid"/>
            <a:round/>
            <a:headEnd type="none" w="med" len="med"/>
            <a:tailEnd type="none" w="med" len="med"/>
          </a:ln>
        </p:spPr>
      </p:cxnSp>
      <p:sp>
        <p:nvSpPr>
          <p:cNvPr id="560" name="Google Shape;560;p30"/>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6"/>
                </a:solidFill>
              </a:rPr>
              <a:t>Telecom</a:t>
            </a:r>
            <a:br>
              <a:rPr lang="en" dirty="0">
                <a:solidFill>
                  <a:schemeClr val="accent6"/>
                </a:solidFill>
              </a:rPr>
            </a:br>
            <a:r>
              <a:rPr lang="en" dirty="0">
                <a:solidFill>
                  <a:schemeClr val="accent6"/>
                </a:solidFill>
              </a:rPr>
              <a:t>CHURN</a:t>
            </a:r>
            <a:br>
              <a:rPr lang="en" dirty="0">
                <a:solidFill>
                  <a:schemeClr val="accent6"/>
                </a:solidFill>
              </a:rPr>
            </a:br>
            <a:r>
              <a:rPr lang="en" dirty="0">
                <a:solidFill>
                  <a:schemeClr val="accent6"/>
                </a:solidFill>
              </a:rPr>
              <a:t>PREDICTION</a:t>
            </a:r>
            <a:endParaRPr dirty="0">
              <a:solidFill>
                <a:schemeClr val="accent6"/>
              </a:solidFill>
            </a:endParaRPr>
          </a:p>
        </p:txBody>
      </p:sp>
      <p:sp>
        <p:nvSpPr>
          <p:cNvPr id="561" name="Google Shape;561;p30"/>
          <p:cNvSpPr txBox="1">
            <a:spLocks noGrp="1"/>
          </p:cNvSpPr>
          <p:nvPr>
            <p:ph type="subTitle" idx="1"/>
          </p:nvPr>
        </p:nvSpPr>
        <p:spPr>
          <a:xfrm>
            <a:off x="6304000" y="3702375"/>
            <a:ext cx="2300100" cy="57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Waqas Khan</a:t>
            </a:r>
            <a:endParaRPr dirty="0"/>
          </a:p>
        </p:txBody>
      </p:sp>
      <p:sp>
        <p:nvSpPr>
          <p:cNvPr id="562" name="Google Shape;562;p30"/>
          <p:cNvSpPr/>
          <p:nvPr/>
        </p:nvSpPr>
        <p:spPr>
          <a:xfrm>
            <a:off x="3615089" y="3757180"/>
            <a:ext cx="393656" cy="337393"/>
          </a:xfrm>
          <a:custGeom>
            <a:avLst/>
            <a:gdLst/>
            <a:ahLst/>
            <a:cxnLst/>
            <a:rect l="l" t="t" r="r" b="b"/>
            <a:pathLst>
              <a:path w="20640" h="17690" extrusionOk="0">
                <a:moveTo>
                  <a:pt x="11814" y="0"/>
                </a:moveTo>
                <a:cubicBezTo>
                  <a:pt x="3915" y="0"/>
                  <a:pt x="0" y="9537"/>
                  <a:pt x="5551" y="15088"/>
                </a:cubicBezTo>
                <a:cubicBezTo>
                  <a:pt x="7347" y="16884"/>
                  <a:pt x="9561" y="17690"/>
                  <a:pt x="11733" y="17690"/>
                </a:cubicBezTo>
                <a:cubicBezTo>
                  <a:pt x="16275" y="17690"/>
                  <a:pt x="20640" y="14169"/>
                  <a:pt x="20640" y="8825"/>
                </a:cubicBezTo>
                <a:cubicBezTo>
                  <a:pt x="20640" y="3986"/>
                  <a:pt x="16654" y="0"/>
                  <a:pt x="11814" y="0"/>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3659870" y="3792463"/>
            <a:ext cx="313590" cy="268312"/>
          </a:xfrm>
          <a:custGeom>
            <a:avLst/>
            <a:gdLst/>
            <a:ahLst/>
            <a:cxnLst/>
            <a:rect l="l" t="t" r="r" b="b"/>
            <a:pathLst>
              <a:path w="16442" h="14068" extrusionOk="0">
                <a:moveTo>
                  <a:pt x="9404" y="3838"/>
                </a:moveTo>
                <a:cubicBezTo>
                  <a:pt x="11033" y="3838"/>
                  <a:pt x="12598" y="5097"/>
                  <a:pt x="12598" y="6975"/>
                </a:cubicBezTo>
                <a:cubicBezTo>
                  <a:pt x="12598" y="8755"/>
                  <a:pt x="11175" y="10178"/>
                  <a:pt x="9466" y="10178"/>
                </a:cubicBezTo>
                <a:cubicBezTo>
                  <a:pt x="6620" y="10178"/>
                  <a:pt x="5196" y="6762"/>
                  <a:pt x="7189" y="4769"/>
                </a:cubicBezTo>
                <a:cubicBezTo>
                  <a:pt x="7833" y="4125"/>
                  <a:pt x="8626" y="3838"/>
                  <a:pt x="9404" y="3838"/>
                </a:cubicBezTo>
                <a:close/>
                <a:moveTo>
                  <a:pt x="9466" y="1"/>
                </a:moveTo>
                <a:cubicBezTo>
                  <a:pt x="3132" y="1"/>
                  <a:pt x="1" y="7545"/>
                  <a:pt x="4413" y="11957"/>
                </a:cubicBezTo>
                <a:cubicBezTo>
                  <a:pt x="5871" y="13415"/>
                  <a:pt x="7651" y="14067"/>
                  <a:pt x="9391" y="14067"/>
                </a:cubicBezTo>
                <a:cubicBezTo>
                  <a:pt x="13004" y="14067"/>
                  <a:pt x="16441" y="11251"/>
                  <a:pt x="16441" y="6975"/>
                </a:cubicBezTo>
                <a:cubicBezTo>
                  <a:pt x="16441" y="3132"/>
                  <a:pt x="13310" y="1"/>
                  <a:pt x="9466"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3548566" y="3637045"/>
            <a:ext cx="582341" cy="579632"/>
          </a:xfrm>
          <a:custGeom>
            <a:avLst/>
            <a:gdLst/>
            <a:ahLst/>
            <a:cxnLst/>
            <a:rect l="l" t="t" r="r" b="b"/>
            <a:pathLst>
              <a:path w="30533" h="30391" extrusionOk="0">
                <a:moveTo>
                  <a:pt x="15245" y="7199"/>
                </a:moveTo>
                <a:cubicBezTo>
                  <a:pt x="19308" y="7199"/>
                  <a:pt x="23202" y="10367"/>
                  <a:pt x="23202" y="15124"/>
                </a:cubicBezTo>
                <a:cubicBezTo>
                  <a:pt x="23202" y="19537"/>
                  <a:pt x="19644" y="23096"/>
                  <a:pt x="15302" y="23096"/>
                </a:cubicBezTo>
                <a:cubicBezTo>
                  <a:pt x="8185" y="23096"/>
                  <a:pt x="4627" y="14555"/>
                  <a:pt x="9680" y="9573"/>
                </a:cubicBezTo>
                <a:cubicBezTo>
                  <a:pt x="11298" y="7932"/>
                  <a:pt x="13291" y="7199"/>
                  <a:pt x="15245" y="7199"/>
                </a:cubicBezTo>
                <a:close/>
                <a:moveTo>
                  <a:pt x="15302" y="1"/>
                </a:moveTo>
                <a:cubicBezTo>
                  <a:pt x="14253" y="1"/>
                  <a:pt x="13203" y="107"/>
                  <a:pt x="12171" y="321"/>
                </a:cubicBezTo>
                <a:lnTo>
                  <a:pt x="12171" y="3808"/>
                </a:lnTo>
                <a:cubicBezTo>
                  <a:pt x="11246" y="4022"/>
                  <a:pt x="10320" y="4449"/>
                  <a:pt x="9538" y="4876"/>
                </a:cubicBezTo>
                <a:lnTo>
                  <a:pt x="7047" y="2456"/>
                </a:lnTo>
                <a:cubicBezTo>
                  <a:pt x="5267" y="3595"/>
                  <a:pt x="3773" y="5089"/>
                  <a:pt x="2563" y="6869"/>
                </a:cubicBezTo>
                <a:lnTo>
                  <a:pt x="5054" y="9360"/>
                </a:lnTo>
                <a:cubicBezTo>
                  <a:pt x="4556" y="10214"/>
                  <a:pt x="4200" y="11068"/>
                  <a:pt x="3915" y="11993"/>
                </a:cubicBezTo>
                <a:lnTo>
                  <a:pt x="428" y="11993"/>
                </a:lnTo>
                <a:cubicBezTo>
                  <a:pt x="1" y="14057"/>
                  <a:pt x="1" y="16192"/>
                  <a:pt x="428" y="18327"/>
                </a:cubicBezTo>
                <a:lnTo>
                  <a:pt x="3915" y="18327"/>
                </a:lnTo>
                <a:cubicBezTo>
                  <a:pt x="4200" y="19252"/>
                  <a:pt x="4556" y="20106"/>
                  <a:pt x="5054" y="20960"/>
                </a:cubicBezTo>
                <a:lnTo>
                  <a:pt x="2563" y="23451"/>
                </a:lnTo>
                <a:cubicBezTo>
                  <a:pt x="3773" y="25231"/>
                  <a:pt x="5267" y="26725"/>
                  <a:pt x="7047" y="27864"/>
                </a:cubicBezTo>
                <a:lnTo>
                  <a:pt x="9538" y="25444"/>
                </a:lnTo>
                <a:cubicBezTo>
                  <a:pt x="10320" y="25871"/>
                  <a:pt x="11246" y="26298"/>
                  <a:pt x="12171" y="26512"/>
                </a:cubicBezTo>
                <a:lnTo>
                  <a:pt x="12171" y="30070"/>
                </a:lnTo>
                <a:cubicBezTo>
                  <a:pt x="13203" y="30284"/>
                  <a:pt x="14253" y="30391"/>
                  <a:pt x="15302" y="30391"/>
                </a:cubicBezTo>
                <a:cubicBezTo>
                  <a:pt x="16352" y="30391"/>
                  <a:pt x="17402" y="30284"/>
                  <a:pt x="18434" y="30070"/>
                </a:cubicBezTo>
                <a:lnTo>
                  <a:pt x="18434" y="26512"/>
                </a:lnTo>
                <a:cubicBezTo>
                  <a:pt x="19359" y="26298"/>
                  <a:pt x="20213" y="25871"/>
                  <a:pt x="21067" y="25444"/>
                </a:cubicBezTo>
                <a:lnTo>
                  <a:pt x="23558" y="27864"/>
                </a:lnTo>
                <a:cubicBezTo>
                  <a:pt x="25337" y="26725"/>
                  <a:pt x="26832" y="25231"/>
                  <a:pt x="27971" y="23451"/>
                </a:cubicBezTo>
                <a:lnTo>
                  <a:pt x="25551" y="20960"/>
                </a:lnTo>
                <a:cubicBezTo>
                  <a:pt x="25978" y="20106"/>
                  <a:pt x="26405" y="19252"/>
                  <a:pt x="26619" y="18327"/>
                </a:cubicBezTo>
                <a:lnTo>
                  <a:pt x="30177" y="18327"/>
                </a:lnTo>
                <a:cubicBezTo>
                  <a:pt x="30533" y="16192"/>
                  <a:pt x="30533" y="14057"/>
                  <a:pt x="30177" y="11993"/>
                </a:cubicBezTo>
                <a:lnTo>
                  <a:pt x="26619" y="11993"/>
                </a:lnTo>
                <a:cubicBezTo>
                  <a:pt x="26405" y="11068"/>
                  <a:pt x="25978" y="10214"/>
                  <a:pt x="25551" y="9360"/>
                </a:cubicBezTo>
                <a:lnTo>
                  <a:pt x="27971" y="6869"/>
                </a:lnTo>
                <a:cubicBezTo>
                  <a:pt x="26832" y="5089"/>
                  <a:pt x="25337" y="3595"/>
                  <a:pt x="23558" y="2456"/>
                </a:cubicBezTo>
                <a:lnTo>
                  <a:pt x="21067" y="4876"/>
                </a:lnTo>
                <a:cubicBezTo>
                  <a:pt x="20213" y="4449"/>
                  <a:pt x="19359" y="4022"/>
                  <a:pt x="18434" y="3808"/>
                </a:cubicBezTo>
                <a:lnTo>
                  <a:pt x="18434" y="321"/>
                </a:lnTo>
                <a:cubicBezTo>
                  <a:pt x="17402" y="107"/>
                  <a:pt x="16352" y="1"/>
                  <a:pt x="15302"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rot="-8097910">
            <a:off x="4504809" y="86734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30"/>
          <p:cNvGrpSpPr/>
          <p:nvPr/>
        </p:nvGrpSpPr>
        <p:grpSpPr>
          <a:xfrm>
            <a:off x="627885" y="635007"/>
            <a:ext cx="1276836" cy="828894"/>
            <a:chOff x="9144001" y="1572164"/>
            <a:chExt cx="1299378" cy="843528"/>
          </a:xfrm>
        </p:grpSpPr>
        <p:sp>
          <p:nvSpPr>
            <p:cNvPr id="567" name="Google Shape;567;p30"/>
            <p:cNvSpPr/>
            <p:nvPr/>
          </p:nvSpPr>
          <p:spPr>
            <a:xfrm flipH="1">
              <a:off x="9144001" y="1586752"/>
              <a:ext cx="1299378" cy="828940"/>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flipH="1">
              <a:off x="9144001" y="1572164"/>
              <a:ext cx="1299378" cy="828940"/>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9050" dir="39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flipH="1">
              <a:off x="10298988" y="1632177"/>
              <a:ext cx="84355" cy="71158"/>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flipH="1">
              <a:off x="10191909" y="1632177"/>
              <a:ext cx="82760" cy="71158"/>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flipH="1">
              <a:off x="10081616" y="1632177"/>
              <a:ext cx="84378" cy="70634"/>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flipH="1">
              <a:off x="9234852" y="1781422"/>
              <a:ext cx="1137141" cy="288758"/>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flipH="1">
              <a:off x="9234852" y="2128552"/>
              <a:ext cx="1137141" cy="45448"/>
            </a:xfrm>
            <a:custGeom>
              <a:avLst/>
              <a:gdLst/>
              <a:ahLst/>
              <a:cxnLst/>
              <a:rect l="l" t="t" r="r" b="b"/>
              <a:pathLst>
                <a:path w="49891" h="1994" extrusionOk="0">
                  <a:moveTo>
                    <a:pt x="0" y="1"/>
                  </a:moveTo>
                  <a:lnTo>
                    <a:pt x="0" y="1994"/>
                  </a:lnTo>
                  <a:lnTo>
                    <a:pt x="49891" y="1994"/>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flipH="1">
              <a:off x="9234852" y="2232372"/>
              <a:ext cx="1137141" cy="43830"/>
            </a:xfrm>
            <a:custGeom>
              <a:avLst/>
              <a:gdLst/>
              <a:ahLst/>
              <a:cxnLst/>
              <a:rect l="l" t="t" r="r" b="b"/>
              <a:pathLst>
                <a:path w="49891" h="1923" extrusionOk="0">
                  <a:moveTo>
                    <a:pt x="0" y="1"/>
                  </a:moveTo>
                  <a:lnTo>
                    <a:pt x="0" y="1922"/>
                  </a:lnTo>
                  <a:lnTo>
                    <a:pt x="49891" y="1922"/>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F721BB24-E758-7649-933A-CE812B9D7DA5}"/>
              </a:ext>
            </a:extLst>
          </p:cNvPr>
          <p:cNvPicPr>
            <a:picLocks noChangeAspect="1"/>
          </p:cNvPicPr>
          <p:nvPr/>
        </p:nvPicPr>
        <p:blipFill>
          <a:blip r:embed="rId3"/>
          <a:stretch>
            <a:fillRect/>
          </a:stretch>
        </p:blipFill>
        <p:spPr>
          <a:xfrm>
            <a:off x="995124" y="1910035"/>
            <a:ext cx="2684472" cy="1543948"/>
          </a:xfrm>
          <a:prstGeom prst="roundRect">
            <a:avLst>
              <a:gd name="adj" fmla="val 11111"/>
            </a:avLst>
          </a:prstGeom>
          <a:ln w="190500" cap="rnd">
            <a:noFill/>
            <a:prstDash val="solid"/>
          </a:ln>
          <a:effectLst>
            <a:outerShdw blurRad="101600" dist="50800" dir="7200000" algn="tl" rotWithShape="0">
              <a:srgbClr val="000000">
                <a:alpha val="45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42C6F-A69F-A34A-816E-FAF5349EF3F3}"/>
              </a:ext>
            </a:extLst>
          </p:cNvPr>
          <p:cNvSpPr>
            <a:spLocks noGrp="1"/>
          </p:cNvSpPr>
          <p:nvPr>
            <p:ph type="title"/>
          </p:nvPr>
        </p:nvSpPr>
        <p:spPr>
          <a:xfrm>
            <a:off x="539999" y="445025"/>
            <a:ext cx="5046413" cy="572700"/>
          </a:xfrm>
        </p:spPr>
        <p:txBody>
          <a:bodyPr/>
          <a:lstStyle/>
          <a:p>
            <a:r>
              <a:rPr lang="en-US" dirty="0">
                <a:solidFill>
                  <a:schemeClr val="accent6"/>
                </a:solidFill>
              </a:rPr>
              <a:t>Pair Plots</a:t>
            </a:r>
          </a:p>
        </p:txBody>
      </p:sp>
      <p:grpSp>
        <p:nvGrpSpPr>
          <p:cNvPr id="6" name="Group 5">
            <a:extLst>
              <a:ext uri="{FF2B5EF4-FFF2-40B4-BE49-F238E27FC236}">
                <a16:creationId xmlns:a16="http://schemas.microsoft.com/office/drawing/2014/main" id="{A26DB1D3-DA8B-A348-8A56-931B0C844AC5}"/>
              </a:ext>
            </a:extLst>
          </p:cNvPr>
          <p:cNvGrpSpPr/>
          <p:nvPr/>
        </p:nvGrpSpPr>
        <p:grpSpPr>
          <a:xfrm>
            <a:off x="539999" y="1017725"/>
            <a:ext cx="3757390" cy="3722105"/>
            <a:chOff x="539999" y="1017725"/>
            <a:chExt cx="3757390" cy="3722105"/>
          </a:xfrm>
        </p:grpSpPr>
        <p:sp>
          <p:nvSpPr>
            <p:cNvPr id="4" name="Google Shape;1377;p55">
              <a:extLst>
                <a:ext uri="{FF2B5EF4-FFF2-40B4-BE49-F238E27FC236}">
                  <a16:creationId xmlns:a16="http://schemas.microsoft.com/office/drawing/2014/main" id="{230DBE40-4C72-2148-A79A-F27234E6A74F}"/>
                </a:ext>
              </a:extLst>
            </p:cNvPr>
            <p:cNvSpPr/>
            <p:nvPr/>
          </p:nvSpPr>
          <p:spPr>
            <a:xfrm>
              <a:off x="539999" y="1017725"/>
              <a:ext cx="3757390" cy="3722105"/>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B416019-1ADF-7443-8CCB-DD4E630D05D8}"/>
                </a:ext>
              </a:extLst>
            </p:cNvPr>
            <p:cNvPicPr>
              <a:picLocks noChangeAspect="1"/>
            </p:cNvPicPr>
            <p:nvPr/>
          </p:nvPicPr>
          <p:blipFill>
            <a:blip r:embed="rId3"/>
            <a:stretch>
              <a:fillRect/>
            </a:stretch>
          </p:blipFill>
          <p:spPr>
            <a:xfrm>
              <a:off x="590419" y="1125044"/>
              <a:ext cx="3656549" cy="3507466"/>
            </a:xfrm>
            <a:prstGeom prst="rect">
              <a:avLst/>
            </a:prstGeom>
          </p:spPr>
        </p:pic>
      </p:grpSp>
      <p:sp>
        <p:nvSpPr>
          <p:cNvPr id="5" name="Google Shape;686;p34">
            <a:extLst>
              <a:ext uri="{FF2B5EF4-FFF2-40B4-BE49-F238E27FC236}">
                <a16:creationId xmlns:a16="http://schemas.microsoft.com/office/drawing/2014/main" id="{9304C032-2DB6-274C-808F-38B6A185D6FC}"/>
              </a:ext>
            </a:extLst>
          </p:cNvPr>
          <p:cNvSpPr txBox="1">
            <a:spLocks/>
          </p:cNvSpPr>
          <p:nvPr/>
        </p:nvSpPr>
        <p:spPr>
          <a:xfrm>
            <a:off x="4864231" y="1835033"/>
            <a:ext cx="3139125" cy="1804684"/>
          </a:xfrm>
          <a:prstGeom prst="rect">
            <a:avLst/>
          </a:prstGeom>
          <a:ln w="3175"/>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Clr>
                <a:schemeClr val="dk1"/>
              </a:buClr>
              <a:buSzPts val="1100"/>
              <a:buFont typeface="Arial" panose="020B0604020202020204" pitchFamily="34" charset="0"/>
              <a:buChar char="•"/>
            </a:pPr>
            <a:r>
              <a:rPr lang="en-US" sz="1200" dirty="0">
                <a:solidFill>
                  <a:schemeClr val="dk2"/>
                </a:solidFill>
                <a:latin typeface="Montserrat"/>
                <a:sym typeface="Montserrat"/>
              </a:rPr>
              <a:t>Visual bivariate analysis suggests that </a:t>
            </a:r>
            <a:r>
              <a:rPr lang="en-US" sz="1200" b="1" dirty="0">
                <a:solidFill>
                  <a:schemeClr val="dk2"/>
                </a:solidFill>
                <a:latin typeface="Montserrat"/>
                <a:sym typeface="Montserrat"/>
              </a:rPr>
              <a:t>Customer service calls </a:t>
            </a:r>
            <a:r>
              <a:rPr lang="en-US" sz="1200" dirty="0">
                <a:solidFill>
                  <a:schemeClr val="dk2"/>
                </a:solidFill>
                <a:latin typeface="Montserrat"/>
                <a:sym typeface="Montserrat"/>
              </a:rPr>
              <a:t>and </a:t>
            </a:r>
            <a:r>
              <a:rPr lang="en-US" sz="1200" b="1" dirty="0">
                <a:solidFill>
                  <a:schemeClr val="dk2"/>
                </a:solidFill>
                <a:latin typeface="Montserrat"/>
                <a:sym typeface="Montserrat"/>
              </a:rPr>
              <a:t>Total day minutes</a:t>
            </a:r>
            <a:r>
              <a:rPr lang="en-US" sz="1200" dirty="0">
                <a:solidFill>
                  <a:schemeClr val="dk2"/>
                </a:solidFill>
                <a:latin typeface="Montserrat"/>
                <a:sym typeface="Montserrat"/>
              </a:rPr>
              <a:t> split the data much better as compared to other features</a:t>
            </a:r>
          </a:p>
          <a:p>
            <a:pPr marL="171450" indent="-171450">
              <a:buClr>
                <a:schemeClr val="dk1"/>
              </a:buClr>
              <a:buSzPts val="1100"/>
              <a:buFont typeface="Arial" panose="020B0604020202020204" pitchFamily="34" charset="0"/>
              <a:buChar char="•"/>
            </a:pPr>
            <a:endParaRPr lang="en-US" sz="1200" dirty="0">
              <a:solidFill>
                <a:schemeClr val="dk2"/>
              </a:solidFill>
              <a:latin typeface="Montserrat"/>
              <a:sym typeface="Montserrat"/>
            </a:endParaRPr>
          </a:p>
          <a:p>
            <a:pPr marL="171450" indent="-171450">
              <a:buClr>
                <a:schemeClr val="dk1"/>
              </a:buClr>
              <a:buSzPts val="1100"/>
              <a:buFont typeface="Arial" panose="020B0604020202020204" pitchFamily="34" charset="0"/>
              <a:buChar char="•"/>
            </a:pPr>
            <a:r>
              <a:rPr lang="en-US" sz="1200" dirty="0">
                <a:solidFill>
                  <a:schemeClr val="dk2"/>
                </a:solidFill>
                <a:latin typeface="Montserrat"/>
                <a:sym typeface="Montserrat"/>
              </a:rPr>
              <a:t>This confirms what we saw before when we did median value analysis between two groups</a:t>
            </a:r>
          </a:p>
          <a:p>
            <a:pPr>
              <a:buClr>
                <a:schemeClr val="dk1"/>
              </a:buClr>
              <a:buSzPts val="1100"/>
            </a:pPr>
            <a:endParaRPr lang="en-US" sz="1200" dirty="0">
              <a:solidFill>
                <a:schemeClr val="dk2"/>
              </a:solidFill>
              <a:latin typeface="Montserrat"/>
              <a:sym typeface="Montserrat"/>
            </a:endParaRPr>
          </a:p>
        </p:txBody>
      </p:sp>
    </p:spTree>
    <p:extLst>
      <p:ext uri="{BB962C8B-B14F-4D97-AF65-F5344CB8AC3E}">
        <p14:creationId xmlns:p14="http://schemas.microsoft.com/office/powerpoint/2010/main" val="1055012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42C6F-A69F-A34A-816E-FAF5349EF3F3}"/>
              </a:ext>
            </a:extLst>
          </p:cNvPr>
          <p:cNvSpPr>
            <a:spLocks noGrp="1"/>
          </p:cNvSpPr>
          <p:nvPr>
            <p:ph type="title"/>
          </p:nvPr>
        </p:nvSpPr>
        <p:spPr>
          <a:xfrm>
            <a:off x="539999" y="445025"/>
            <a:ext cx="5046413" cy="572700"/>
          </a:xfrm>
        </p:spPr>
        <p:txBody>
          <a:bodyPr/>
          <a:lstStyle/>
          <a:p>
            <a:r>
              <a:rPr lang="en-US" dirty="0">
                <a:solidFill>
                  <a:schemeClr val="accent6"/>
                </a:solidFill>
              </a:rPr>
              <a:t>Statistical Analysis – T-Test</a:t>
            </a:r>
          </a:p>
        </p:txBody>
      </p:sp>
      <p:grpSp>
        <p:nvGrpSpPr>
          <p:cNvPr id="8" name="Group 7">
            <a:extLst>
              <a:ext uri="{FF2B5EF4-FFF2-40B4-BE49-F238E27FC236}">
                <a16:creationId xmlns:a16="http://schemas.microsoft.com/office/drawing/2014/main" id="{2A59853B-FC9E-FD4A-8CC3-6AD96A9DAD2A}"/>
              </a:ext>
            </a:extLst>
          </p:cNvPr>
          <p:cNvGrpSpPr/>
          <p:nvPr/>
        </p:nvGrpSpPr>
        <p:grpSpPr>
          <a:xfrm>
            <a:off x="263951" y="1523819"/>
            <a:ext cx="4411743" cy="3246144"/>
            <a:chOff x="263951" y="1523819"/>
            <a:chExt cx="4411743" cy="3246144"/>
          </a:xfrm>
        </p:grpSpPr>
        <p:sp>
          <p:nvSpPr>
            <p:cNvPr id="7" name="Google Shape;1377;p55">
              <a:extLst>
                <a:ext uri="{FF2B5EF4-FFF2-40B4-BE49-F238E27FC236}">
                  <a16:creationId xmlns:a16="http://schemas.microsoft.com/office/drawing/2014/main" id="{8C5A38A3-209A-D14F-9354-504D0333F1EF}"/>
                </a:ext>
              </a:extLst>
            </p:cNvPr>
            <p:cNvSpPr/>
            <p:nvPr/>
          </p:nvSpPr>
          <p:spPr>
            <a:xfrm>
              <a:off x="263951" y="1523819"/>
              <a:ext cx="4411743" cy="3246144"/>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F4C4A5C2-8AA8-3745-BFCE-B590779EAAA9}"/>
                </a:ext>
              </a:extLst>
            </p:cNvPr>
            <p:cNvPicPr>
              <a:picLocks noChangeAspect="1"/>
            </p:cNvPicPr>
            <p:nvPr/>
          </p:nvPicPr>
          <p:blipFill>
            <a:blip r:embed="rId3"/>
            <a:stretch>
              <a:fillRect/>
            </a:stretch>
          </p:blipFill>
          <p:spPr>
            <a:xfrm>
              <a:off x="349890" y="1640512"/>
              <a:ext cx="4222110" cy="3069448"/>
            </a:xfrm>
            <a:prstGeom prst="rect">
              <a:avLst/>
            </a:prstGeom>
          </p:spPr>
        </p:pic>
      </p:grpSp>
      <p:sp>
        <p:nvSpPr>
          <p:cNvPr id="5" name="Google Shape;686;p34">
            <a:extLst>
              <a:ext uri="{FF2B5EF4-FFF2-40B4-BE49-F238E27FC236}">
                <a16:creationId xmlns:a16="http://schemas.microsoft.com/office/drawing/2014/main" id="{74723F57-9798-6641-B6B9-D90DB5766F01}"/>
              </a:ext>
            </a:extLst>
          </p:cNvPr>
          <p:cNvSpPr txBox="1">
            <a:spLocks/>
          </p:cNvSpPr>
          <p:nvPr/>
        </p:nvSpPr>
        <p:spPr>
          <a:xfrm>
            <a:off x="4826521" y="1835033"/>
            <a:ext cx="3619895" cy="2680406"/>
          </a:xfrm>
          <a:prstGeom prst="rect">
            <a:avLst/>
          </a:prstGeom>
          <a:ln w="3175"/>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Clr>
                <a:schemeClr val="dk1"/>
              </a:buClr>
              <a:buSzPts val="1100"/>
              <a:buFont typeface="Arial" panose="020B0604020202020204" pitchFamily="34" charset="0"/>
              <a:buChar char="•"/>
            </a:pPr>
            <a:r>
              <a:rPr lang="en-US" sz="1200" b="1" dirty="0">
                <a:solidFill>
                  <a:schemeClr val="dk2"/>
                </a:solidFill>
                <a:latin typeface="Montserrat"/>
                <a:sym typeface="Montserrat"/>
              </a:rPr>
              <a:t>P-value</a:t>
            </a:r>
            <a:r>
              <a:rPr lang="en-US" sz="1200" dirty="0">
                <a:solidFill>
                  <a:schemeClr val="dk2"/>
                </a:solidFill>
                <a:latin typeface="Montserrat"/>
                <a:sym typeface="Montserrat"/>
              </a:rPr>
              <a:t> is the probability that the results from sample data occurred by chance</a:t>
            </a:r>
          </a:p>
          <a:p>
            <a:pPr marL="171450" indent="-171450">
              <a:buClr>
                <a:schemeClr val="dk1"/>
              </a:buClr>
              <a:buSzPts val="1100"/>
              <a:buFont typeface="Arial" panose="020B0604020202020204" pitchFamily="34" charset="0"/>
              <a:buChar char="•"/>
            </a:pPr>
            <a:endParaRPr lang="en-US" sz="1200" dirty="0">
              <a:solidFill>
                <a:schemeClr val="dk2"/>
              </a:solidFill>
              <a:latin typeface="Montserrat"/>
              <a:sym typeface="Montserrat"/>
            </a:endParaRPr>
          </a:p>
          <a:p>
            <a:pPr marL="171450" indent="-171450">
              <a:buClr>
                <a:schemeClr val="dk1"/>
              </a:buClr>
              <a:buSzPts val="1100"/>
              <a:buFont typeface="Arial" panose="020B0604020202020204" pitchFamily="34" charset="0"/>
              <a:buChar char="•"/>
            </a:pPr>
            <a:r>
              <a:rPr lang="en-US" sz="1200" dirty="0">
                <a:solidFill>
                  <a:schemeClr val="dk2"/>
                </a:solidFill>
                <a:latin typeface="Montserrat"/>
                <a:sym typeface="Montserrat"/>
              </a:rPr>
              <a:t>Low p-values are good, they indicate the data did not occur by chance. In most cases p-value of 0.05 is accepted to mean data is valid</a:t>
            </a:r>
          </a:p>
          <a:p>
            <a:pPr marL="171450" indent="-171450">
              <a:buClr>
                <a:schemeClr val="dk1"/>
              </a:buClr>
              <a:buSzPts val="1100"/>
              <a:buFont typeface="Arial" panose="020B0604020202020204" pitchFamily="34" charset="0"/>
              <a:buChar char="•"/>
            </a:pPr>
            <a:endParaRPr lang="en-US" sz="1200" dirty="0">
              <a:solidFill>
                <a:schemeClr val="dk2"/>
              </a:solidFill>
              <a:latin typeface="Montserrat"/>
              <a:sym typeface="Montserrat"/>
            </a:endParaRPr>
          </a:p>
          <a:p>
            <a:pPr marL="171450" indent="-171450">
              <a:buClr>
                <a:schemeClr val="dk1"/>
              </a:buClr>
              <a:buSzPts val="1100"/>
              <a:buFont typeface="Arial" panose="020B0604020202020204" pitchFamily="34" charset="0"/>
              <a:buChar char="•"/>
            </a:pPr>
            <a:r>
              <a:rPr lang="en-US" sz="1200" b="1" dirty="0">
                <a:solidFill>
                  <a:schemeClr val="dk2"/>
                </a:solidFill>
                <a:latin typeface="Montserrat"/>
                <a:sym typeface="Montserrat"/>
              </a:rPr>
              <a:t>Total day minutes</a:t>
            </a:r>
            <a:r>
              <a:rPr lang="en-US" sz="1200" dirty="0">
                <a:solidFill>
                  <a:schemeClr val="dk2"/>
                </a:solidFill>
                <a:latin typeface="Montserrat"/>
                <a:sym typeface="Montserrat"/>
              </a:rPr>
              <a:t>, </a:t>
            </a:r>
            <a:r>
              <a:rPr lang="en-US" sz="1200" b="1" dirty="0">
                <a:solidFill>
                  <a:schemeClr val="dk2"/>
                </a:solidFill>
                <a:latin typeface="Montserrat"/>
                <a:sym typeface="Montserrat"/>
              </a:rPr>
              <a:t>Customer service calls</a:t>
            </a:r>
            <a:r>
              <a:rPr lang="en-US" sz="1200" dirty="0">
                <a:solidFill>
                  <a:schemeClr val="dk2"/>
                </a:solidFill>
                <a:latin typeface="Montserrat"/>
                <a:sym typeface="Montserrat"/>
              </a:rPr>
              <a:t>, </a:t>
            </a:r>
            <a:r>
              <a:rPr lang="en-US" sz="1200" b="1" dirty="0">
                <a:solidFill>
                  <a:schemeClr val="dk2"/>
                </a:solidFill>
                <a:latin typeface="Montserrat"/>
                <a:sym typeface="Montserrat"/>
              </a:rPr>
              <a:t>Number vmail messages</a:t>
            </a:r>
            <a:r>
              <a:rPr lang="en-US" sz="1200" dirty="0">
                <a:solidFill>
                  <a:schemeClr val="dk2"/>
                </a:solidFill>
                <a:latin typeface="Montserrat"/>
                <a:sym typeface="Montserrat"/>
              </a:rPr>
              <a:t>, </a:t>
            </a:r>
            <a:r>
              <a:rPr lang="en-US" sz="1200" b="1" dirty="0">
                <a:solidFill>
                  <a:schemeClr val="dk2"/>
                </a:solidFill>
                <a:latin typeface="Montserrat"/>
                <a:sym typeface="Montserrat"/>
              </a:rPr>
              <a:t>Total </a:t>
            </a:r>
            <a:r>
              <a:rPr lang="en-US" sz="1200" b="1" dirty="0" err="1">
                <a:solidFill>
                  <a:schemeClr val="dk2"/>
                </a:solidFill>
                <a:latin typeface="Montserrat"/>
                <a:sym typeface="Montserrat"/>
              </a:rPr>
              <a:t>intl</a:t>
            </a:r>
            <a:r>
              <a:rPr lang="en-US" sz="1200" b="1" dirty="0">
                <a:solidFill>
                  <a:schemeClr val="dk2"/>
                </a:solidFill>
                <a:latin typeface="Montserrat"/>
                <a:sym typeface="Montserrat"/>
              </a:rPr>
              <a:t> minutes</a:t>
            </a:r>
            <a:r>
              <a:rPr lang="en-US" sz="1200" dirty="0">
                <a:solidFill>
                  <a:schemeClr val="dk2"/>
                </a:solidFill>
                <a:latin typeface="Montserrat"/>
                <a:sym typeface="Montserrat"/>
              </a:rPr>
              <a:t>,  </a:t>
            </a:r>
            <a:r>
              <a:rPr lang="en-US" sz="1200" b="1" dirty="0">
                <a:solidFill>
                  <a:schemeClr val="dk2"/>
                </a:solidFill>
                <a:latin typeface="Montserrat"/>
                <a:sym typeface="Montserrat"/>
              </a:rPr>
              <a:t>Total eve minutes</a:t>
            </a:r>
            <a:r>
              <a:rPr lang="en-US" sz="1200" dirty="0">
                <a:solidFill>
                  <a:schemeClr val="dk2"/>
                </a:solidFill>
                <a:latin typeface="Montserrat"/>
                <a:sym typeface="Montserrat"/>
              </a:rPr>
              <a:t>, </a:t>
            </a:r>
            <a:r>
              <a:rPr lang="en-US" sz="1200" b="1" dirty="0">
                <a:solidFill>
                  <a:schemeClr val="dk2"/>
                </a:solidFill>
                <a:latin typeface="Montserrat"/>
                <a:sym typeface="Montserrat"/>
              </a:rPr>
              <a:t>Total </a:t>
            </a:r>
            <a:r>
              <a:rPr lang="en-US" sz="1200" b="1" dirty="0" err="1">
                <a:solidFill>
                  <a:schemeClr val="dk2"/>
                </a:solidFill>
                <a:latin typeface="Montserrat"/>
                <a:sym typeface="Montserrat"/>
              </a:rPr>
              <a:t>intl</a:t>
            </a:r>
            <a:r>
              <a:rPr lang="en-US" sz="1200" b="1" dirty="0">
                <a:solidFill>
                  <a:schemeClr val="dk2"/>
                </a:solidFill>
                <a:latin typeface="Montserrat"/>
                <a:sym typeface="Montserrat"/>
              </a:rPr>
              <a:t> calls</a:t>
            </a:r>
            <a:r>
              <a:rPr lang="en-US" sz="1200" dirty="0">
                <a:solidFill>
                  <a:schemeClr val="dk2"/>
                </a:solidFill>
                <a:latin typeface="Montserrat"/>
                <a:sym typeface="Montserrat"/>
              </a:rPr>
              <a:t> are all statistically significant with p-values &lt; 0.05</a:t>
            </a:r>
          </a:p>
          <a:p>
            <a:pPr>
              <a:buClr>
                <a:schemeClr val="dk1"/>
              </a:buClr>
              <a:buSzPts val="1100"/>
            </a:pPr>
            <a:endParaRPr lang="en-US" sz="1200" dirty="0">
              <a:solidFill>
                <a:schemeClr val="dk2"/>
              </a:solidFill>
              <a:latin typeface="Montserrat"/>
              <a:sym typeface="Montserrat"/>
            </a:endParaRPr>
          </a:p>
        </p:txBody>
      </p:sp>
      <p:sp>
        <p:nvSpPr>
          <p:cNvPr id="6" name="Rectangle 5">
            <a:extLst>
              <a:ext uri="{FF2B5EF4-FFF2-40B4-BE49-F238E27FC236}">
                <a16:creationId xmlns:a16="http://schemas.microsoft.com/office/drawing/2014/main" id="{38879F13-7E4B-9543-932E-07CEE93D8769}"/>
              </a:ext>
            </a:extLst>
          </p:cNvPr>
          <p:cNvSpPr/>
          <p:nvPr/>
        </p:nvSpPr>
        <p:spPr>
          <a:xfrm>
            <a:off x="539999" y="1017725"/>
            <a:ext cx="7981832" cy="276999"/>
          </a:xfrm>
          <a:prstGeom prst="rect">
            <a:avLst/>
          </a:prstGeom>
        </p:spPr>
        <p:txBody>
          <a:bodyPr wrap="square">
            <a:spAutoFit/>
          </a:bodyPr>
          <a:lstStyle/>
          <a:p>
            <a:pPr>
              <a:buClr>
                <a:schemeClr val="dk1"/>
              </a:buClr>
              <a:buSzPts val="1100"/>
            </a:pPr>
            <a:r>
              <a:rPr lang="en-US" sz="1200" dirty="0">
                <a:solidFill>
                  <a:schemeClr val="dk2"/>
                </a:solidFill>
                <a:latin typeface="Montserrat"/>
                <a:sym typeface="Montserrat"/>
              </a:rPr>
              <a:t>Used to test the difference between two groups on some continuous variable. </a:t>
            </a:r>
          </a:p>
        </p:txBody>
      </p:sp>
    </p:spTree>
    <p:extLst>
      <p:ext uri="{BB962C8B-B14F-4D97-AF65-F5344CB8AC3E}">
        <p14:creationId xmlns:p14="http://schemas.microsoft.com/office/powerpoint/2010/main" val="3307974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42C6F-A69F-A34A-816E-FAF5349EF3F3}"/>
              </a:ext>
            </a:extLst>
          </p:cNvPr>
          <p:cNvSpPr>
            <a:spLocks noGrp="1"/>
          </p:cNvSpPr>
          <p:nvPr>
            <p:ph type="title"/>
          </p:nvPr>
        </p:nvSpPr>
        <p:spPr>
          <a:xfrm>
            <a:off x="539999" y="445025"/>
            <a:ext cx="5046413" cy="572700"/>
          </a:xfrm>
        </p:spPr>
        <p:txBody>
          <a:bodyPr/>
          <a:lstStyle/>
          <a:p>
            <a:r>
              <a:rPr lang="en-US" dirty="0">
                <a:solidFill>
                  <a:schemeClr val="accent6"/>
                </a:solidFill>
              </a:rPr>
              <a:t>Statistical Analysis – Chi2-Test</a:t>
            </a:r>
          </a:p>
        </p:txBody>
      </p:sp>
      <p:grpSp>
        <p:nvGrpSpPr>
          <p:cNvPr id="9" name="Group 8">
            <a:extLst>
              <a:ext uri="{FF2B5EF4-FFF2-40B4-BE49-F238E27FC236}">
                <a16:creationId xmlns:a16="http://schemas.microsoft.com/office/drawing/2014/main" id="{A155C0DB-CD76-404D-A2AF-499E9C74BFB3}"/>
              </a:ext>
            </a:extLst>
          </p:cNvPr>
          <p:cNvGrpSpPr/>
          <p:nvPr/>
        </p:nvGrpSpPr>
        <p:grpSpPr>
          <a:xfrm>
            <a:off x="355989" y="1523819"/>
            <a:ext cx="4319705" cy="3246144"/>
            <a:chOff x="355989" y="1523819"/>
            <a:chExt cx="4319705" cy="3246144"/>
          </a:xfrm>
        </p:grpSpPr>
        <p:sp>
          <p:nvSpPr>
            <p:cNvPr id="8" name="Google Shape;1377;p55">
              <a:extLst>
                <a:ext uri="{FF2B5EF4-FFF2-40B4-BE49-F238E27FC236}">
                  <a16:creationId xmlns:a16="http://schemas.microsoft.com/office/drawing/2014/main" id="{EBB52647-77E3-3F4D-8AF5-5D2DEE086678}"/>
                </a:ext>
              </a:extLst>
            </p:cNvPr>
            <p:cNvSpPr/>
            <p:nvPr/>
          </p:nvSpPr>
          <p:spPr>
            <a:xfrm>
              <a:off x="355989" y="1523819"/>
              <a:ext cx="4319705" cy="3246144"/>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C5E1AA4-F75F-3B4C-BD02-44BDD816D83C}"/>
                </a:ext>
              </a:extLst>
            </p:cNvPr>
            <p:cNvPicPr>
              <a:picLocks noChangeAspect="1"/>
            </p:cNvPicPr>
            <p:nvPr/>
          </p:nvPicPr>
          <p:blipFill>
            <a:blip r:embed="rId3"/>
            <a:stretch>
              <a:fillRect/>
            </a:stretch>
          </p:blipFill>
          <p:spPr>
            <a:xfrm>
              <a:off x="492074" y="1590425"/>
              <a:ext cx="4038841" cy="3097752"/>
            </a:xfrm>
            <a:prstGeom prst="rect">
              <a:avLst/>
            </a:prstGeom>
          </p:spPr>
        </p:pic>
      </p:grpSp>
      <p:sp>
        <p:nvSpPr>
          <p:cNvPr id="5" name="Google Shape;686;p34">
            <a:extLst>
              <a:ext uri="{FF2B5EF4-FFF2-40B4-BE49-F238E27FC236}">
                <a16:creationId xmlns:a16="http://schemas.microsoft.com/office/drawing/2014/main" id="{924A37D4-C12C-0740-B3B5-585C95253AB5}"/>
              </a:ext>
            </a:extLst>
          </p:cNvPr>
          <p:cNvSpPr txBox="1">
            <a:spLocks/>
          </p:cNvSpPr>
          <p:nvPr/>
        </p:nvSpPr>
        <p:spPr>
          <a:xfrm>
            <a:off x="5189454" y="2652344"/>
            <a:ext cx="2347276" cy="973914"/>
          </a:xfrm>
          <a:prstGeom prst="rect">
            <a:avLst/>
          </a:prstGeom>
          <a:ln w="3175"/>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Clr>
                <a:schemeClr val="dk1"/>
              </a:buClr>
              <a:buSzPts val="1100"/>
              <a:buFont typeface="Arial" panose="020B0604020202020204" pitchFamily="34" charset="0"/>
              <a:buChar char="•"/>
            </a:pPr>
            <a:r>
              <a:rPr lang="en-US" sz="1200" b="1" dirty="0">
                <a:solidFill>
                  <a:schemeClr val="dk2"/>
                </a:solidFill>
                <a:latin typeface="Montserrat"/>
                <a:sym typeface="Montserrat"/>
              </a:rPr>
              <a:t>International plan</a:t>
            </a:r>
            <a:r>
              <a:rPr lang="en-US" sz="1200" dirty="0">
                <a:solidFill>
                  <a:schemeClr val="dk2"/>
                </a:solidFill>
                <a:latin typeface="Montserrat"/>
                <a:sym typeface="Montserrat"/>
              </a:rPr>
              <a:t>, </a:t>
            </a:r>
            <a:r>
              <a:rPr lang="en-US" sz="1200" b="1" dirty="0">
                <a:solidFill>
                  <a:schemeClr val="dk2"/>
                </a:solidFill>
                <a:latin typeface="Montserrat"/>
                <a:sym typeface="Montserrat"/>
              </a:rPr>
              <a:t>Voice mail plan</a:t>
            </a:r>
            <a:r>
              <a:rPr lang="en-US" sz="1200" dirty="0">
                <a:solidFill>
                  <a:schemeClr val="dk2"/>
                </a:solidFill>
                <a:latin typeface="Montserrat"/>
                <a:sym typeface="Montserrat"/>
              </a:rPr>
              <a:t> and </a:t>
            </a:r>
            <a:r>
              <a:rPr lang="en-US" sz="1200" b="1" dirty="0">
                <a:solidFill>
                  <a:schemeClr val="dk2"/>
                </a:solidFill>
                <a:latin typeface="Montserrat"/>
                <a:sym typeface="Montserrat"/>
              </a:rPr>
              <a:t>State</a:t>
            </a:r>
            <a:r>
              <a:rPr lang="en-US" sz="1200" dirty="0">
                <a:solidFill>
                  <a:schemeClr val="dk2"/>
                </a:solidFill>
                <a:latin typeface="Montserrat"/>
                <a:sym typeface="Montserrat"/>
              </a:rPr>
              <a:t> are all statistically significant with p-values &lt; 0.05</a:t>
            </a:r>
          </a:p>
        </p:txBody>
      </p:sp>
      <p:sp>
        <p:nvSpPr>
          <p:cNvPr id="7" name="Rectangle 6">
            <a:extLst>
              <a:ext uri="{FF2B5EF4-FFF2-40B4-BE49-F238E27FC236}">
                <a16:creationId xmlns:a16="http://schemas.microsoft.com/office/drawing/2014/main" id="{EAD069E0-95D6-B945-A9AE-587FFAFC31B5}"/>
              </a:ext>
            </a:extLst>
          </p:cNvPr>
          <p:cNvSpPr/>
          <p:nvPr/>
        </p:nvSpPr>
        <p:spPr>
          <a:xfrm>
            <a:off x="539999" y="1017725"/>
            <a:ext cx="7981832" cy="461665"/>
          </a:xfrm>
          <a:prstGeom prst="rect">
            <a:avLst/>
          </a:prstGeom>
        </p:spPr>
        <p:txBody>
          <a:bodyPr wrap="square">
            <a:spAutoFit/>
          </a:bodyPr>
          <a:lstStyle/>
          <a:p>
            <a:pPr>
              <a:buClr>
                <a:schemeClr val="dk1"/>
              </a:buClr>
              <a:buSzPts val="1100"/>
            </a:pPr>
            <a:r>
              <a:rPr lang="en-US" sz="1200" dirty="0">
                <a:solidFill>
                  <a:schemeClr val="dk2"/>
                </a:solidFill>
                <a:latin typeface="Montserrat"/>
                <a:sym typeface="Montserrat"/>
              </a:rPr>
              <a:t>Determine if a difference between observed data and expected data is due to chance, or if it is due to a relationship between the variables you are studying</a:t>
            </a:r>
          </a:p>
        </p:txBody>
      </p:sp>
    </p:spTree>
    <p:extLst>
      <p:ext uri="{BB962C8B-B14F-4D97-AF65-F5344CB8AC3E}">
        <p14:creationId xmlns:p14="http://schemas.microsoft.com/office/powerpoint/2010/main" val="1881500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242" name="Google Shape;1377;p55">
            <a:extLst>
              <a:ext uri="{FF2B5EF4-FFF2-40B4-BE49-F238E27FC236}">
                <a16:creationId xmlns:a16="http://schemas.microsoft.com/office/drawing/2014/main" id="{1C6EF903-5D00-5349-A3A2-5FA605CBACD3}"/>
              </a:ext>
            </a:extLst>
          </p:cNvPr>
          <p:cNvSpPr/>
          <p:nvPr/>
        </p:nvSpPr>
        <p:spPr>
          <a:xfrm>
            <a:off x="5021413" y="650622"/>
            <a:ext cx="3245894" cy="4194755"/>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txBox="1">
            <a:spLocks noGrp="1"/>
          </p:cNvSpPr>
          <p:nvPr>
            <p:ph type="title"/>
          </p:nvPr>
        </p:nvSpPr>
        <p:spPr>
          <a:xfrm>
            <a:off x="1244325" y="2299525"/>
            <a:ext cx="3540900" cy="602100"/>
          </a:xfrm>
          <a:prstGeom prst="rect">
            <a:avLst/>
          </a:prstGeom>
        </p:spPr>
        <p:txBody>
          <a:bodyPr spcFirstLastPara="1" wrap="square" lIns="91425" tIns="91425" rIns="91425" bIns="91425" anchor="t" anchorCtr="0">
            <a:noAutofit/>
          </a:bodyPr>
          <a:lstStyle/>
          <a:p>
            <a:pPr lvl="0"/>
            <a:r>
              <a:rPr lang="en-US" dirty="0"/>
              <a:t>Model Training</a:t>
            </a:r>
          </a:p>
        </p:txBody>
      </p:sp>
      <p:sp>
        <p:nvSpPr>
          <p:cNvPr id="686" name="Google Shape;686;p34"/>
          <p:cNvSpPr txBox="1">
            <a:spLocks noGrp="1"/>
          </p:cNvSpPr>
          <p:nvPr>
            <p:ph type="subTitle" idx="1"/>
          </p:nvPr>
        </p:nvSpPr>
        <p:spPr>
          <a:xfrm>
            <a:off x="1244325" y="2856288"/>
            <a:ext cx="2773200" cy="5187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t>Training multiple ML models</a:t>
            </a:r>
          </a:p>
        </p:txBody>
      </p:sp>
      <p:sp>
        <p:nvSpPr>
          <p:cNvPr id="687" name="Google Shape;687;p34"/>
          <p:cNvSpPr txBox="1">
            <a:spLocks noGrp="1"/>
          </p:cNvSpPr>
          <p:nvPr>
            <p:ph type="title" idx="2"/>
          </p:nvPr>
        </p:nvSpPr>
        <p:spPr>
          <a:xfrm>
            <a:off x="1244325" y="1768513"/>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240" name="Picture 239">
            <a:extLst>
              <a:ext uri="{FF2B5EF4-FFF2-40B4-BE49-F238E27FC236}">
                <a16:creationId xmlns:a16="http://schemas.microsoft.com/office/drawing/2014/main" id="{47CB1DF8-A09F-2748-8FED-E4E282586C40}"/>
              </a:ext>
            </a:extLst>
          </p:cNvPr>
          <p:cNvPicPr>
            <a:picLocks noChangeAspect="1"/>
          </p:cNvPicPr>
          <p:nvPr/>
        </p:nvPicPr>
        <p:blipFill>
          <a:blip r:embed="rId3"/>
          <a:stretch>
            <a:fillRect/>
          </a:stretch>
        </p:blipFill>
        <p:spPr>
          <a:xfrm>
            <a:off x="5162948" y="3477867"/>
            <a:ext cx="2987344" cy="1195901"/>
          </a:xfrm>
          <a:prstGeom prst="rect">
            <a:avLst/>
          </a:prstGeom>
        </p:spPr>
      </p:pic>
      <p:pic>
        <p:nvPicPr>
          <p:cNvPr id="241" name="Picture 240">
            <a:extLst>
              <a:ext uri="{FF2B5EF4-FFF2-40B4-BE49-F238E27FC236}">
                <a16:creationId xmlns:a16="http://schemas.microsoft.com/office/drawing/2014/main" id="{9EE5609D-9CA2-FF48-87DF-B8AEA4B099CD}"/>
              </a:ext>
            </a:extLst>
          </p:cNvPr>
          <p:cNvPicPr>
            <a:picLocks noChangeAspect="1"/>
          </p:cNvPicPr>
          <p:nvPr/>
        </p:nvPicPr>
        <p:blipFill>
          <a:blip r:embed="rId4">
            <a:alphaModFix/>
          </a:blip>
          <a:stretch>
            <a:fillRect/>
          </a:stretch>
        </p:blipFill>
        <p:spPr>
          <a:xfrm>
            <a:off x="5162948" y="837688"/>
            <a:ext cx="2987344" cy="2640179"/>
          </a:xfrm>
          <a:prstGeom prst="round1Rect">
            <a:avLst>
              <a:gd name="adj" fmla="val 35177"/>
            </a:avLst>
          </a:prstGeom>
          <a:noFill/>
          <a:ln>
            <a:noFill/>
          </a:ln>
        </p:spPr>
      </p:pic>
    </p:spTree>
    <p:extLst>
      <p:ext uri="{BB962C8B-B14F-4D97-AF65-F5344CB8AC3E}">
        <p14:creationId xmlns:p14="http://schemas.microsoft.com/office/powerpoint/2010/main" val="1719606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Google Shape;1377;p55">
            <a:extLst>
              <a:ext uri="{FF2B5EF4-FFF2-40B4-BE49-F238E27FC236}">
                <a16:creationId xmlns:a16="http://schemas.microsoft.com/office/drawing/2014/main" id="{566B926A-1661-0D49-841B-99F13D9E6138}"/>
              </a:ext>
            </a:extLst>
          </p:cNvPr>
          <p:cNvSpPr/>
          <p:nvPr/>
        </p:nvSpPr>
        <p:spPr>
          <a:xfrm>
            <a:off x="6929437" y="872843"/>
            <a:ext cx="1700213" cy="4009704"/>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57F42C6F-A69F-A34A-816E-FAF5349EF3F3}"/>
              </a:ext>
            </a:extLst>
          </p:cNvPr>
          <p:cNvSpPr>
            <a:spLocks noGrp="1"/>
          </p:cNvSpPr>
          <p:nvPr>
            <p:ph type="title"/>
          </p:nvPr>
        </p:nvSpPr>
        <p:spPr>
          <a:xfrm>
            <a:off x="539999" y="445025"/>
            <a:ext cx="5046413" cy="572700"/>
          </a:xfrm>
        </p:spPr>
        <p:txBody>
          <a:bodyPr/>
          <a:lstStyle/>
          <a:p>
            <a:r>
              <a:rPr lang="en-US" dirty="0">
                <a:solidFill>
                  <a:schemeClr val="accent6"/>
                </a:solidFill>
              </a:rPr>
              <a:t>Models Trained</a:t>
            </a:r>
          </a:p>
        </p:txBody>
      </p:sp>
      <p:grpSp>
        <p:nvGrpSpPr>
          <p:cNvPr id="32" name="Group 31">
            <a:extLst>
              <a:ext uri="{FF2B5EF4-FFF2-40B4-BE49-F238E27FC236}">
                <a16:creationId xmlns:a16="http://schemas.microsoft.com/office/drawing/2014/main" id="{B0A318B5-3DF9-0A4E-9EBA-3CE91D5DCE83}"/>
              </a:ext>
            </a:extLst>
          </p:cNvPr>
          <p:cNvGrpSpPr/>
          <p:nvPr/>
        </p:nvGrpSpPr>
        <p:grpSpPr>
          <a:xfrm>
            <a:off x="539999" y="731375"/>
            <a:ext cx="6136482" cy="4129740"/>
            <a:chOff x="542924" y="731375"/>
            <a:chExt cx="6136482" cy="4129740"/>
          </a:xfrm>
        </p:grpSpPr>
        <p:graphicFrame>
          <p:nvGraphicFramePr>
            <p:cNvPr id="4" name="Google Shape;844;p40">
              <a:extLst>
                <a:ext uri="{FF2B5EF4-FFF2-40B4-BE49-F238E27FC236}">
                  <a16:creationId xmlns:a16="http://schemas.microsoft.com/office/drawing/2014/main" id="{0AB341D3-B4C8-2249-903E-F107E184FFB9}"/>
                </a:ext>
              </a:extLst>
            </p:cNvPr>
            <p:cNvGraphicFramePr/>
            <p:nvPr>
              <p:extLst>
                <p:ext uri="{D42A27DB-BD31-4B8C-83A1-F6EECF244321}">
                  <p14:modId xmlns:p14="http://schemas.microsoft.com/office/powerpoint/2010/main" val="94871068"/>
                </p:ext>
              </p:extLst>
            </p:nvPr>
          </p:nvGraphicFramePr>
          <p:xfrm>
            <a:off x="542924" y="731375"/>
            <a:ext cx="6136482" cy="4129740"/>
          </p:xfrm>
          <a:graphic>
            <a:graphicData uri="http://schemas.openxmlformats.org/drawingml/2006/table">
              <a:tbl>
                <a:tblPr>
                  <a:noFill/>
                  <a:tableStyleId>{DB230182-D1CB-4197-8F00-00AED9B06C39}</a:tableStyleId>
                </a:tblPr>
                <a:tblGrid>
                  <a:gridCol w="2678907">
                    <a:extLst>
                      <a:ext uri="{9D8B030D-6E8A-4147-A177-3AD203B41FA5}">
                        <a16:colId xmlns:a16="http://schemas.microsoft.com/office/drawing/2014/main" val="20000"/>
                      </a:ext>
                    </a:extLst>
                  </a:gridCol>
                  <a:gridCol w="1914525">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2500" dirty="0">
                          <a:solidFill>
                            <a:schemeClr val="dk1"/>
                          </a:solidFill>
                          <a:latin typeface="Bebas Neue"/>
                          <a:ea typeface="Bebas Neue"/>
                          <a:cs typeface="Bebas Neue"/>
                          <a:sym typeface="Bebas Neue"/>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dirty="0">
                            <a:solidFill>
                              <a:schemeClr val="accent4"/>
                            </a:solidFill>
                            <a:latin typeface="Bebas Neue"/>
                            <a:ea typeface="Bebas Neue"/>
                            <a:cs typeface="Bebas Neue"/>
                            <a:sym typeface="Bebas Neue"/>
                          </a:rPr>
                          <a:t>Feature Engineering</a:t>
                        </a:r>
                        <a:endParaRPr sz="2000" dirty="0">
                          <a:solidFill>
                            <a:schemeClr val="accent4"/>
                          </a:solidFill>
                          <a:latin typeface="Bebas Neue"/>
                          <a:ea typeface="Bebas Neue"/>
                          <a:cs typeface="Bebas Neue"/>
                          <a:sym typeface="Bebas Neu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000" dirty="0">
                            <a:solidFill>
                              <a:schemeClr val="accent4"/>
                            </a:solidFill>
                            <a:latin typeface="Bebas Neue"/>
                            <a:ea typeface="Bebas Neue"/>
                            <a:cs typeface="Bebas Neue"/>
                            <a:sym typeface="Bebas Neue"/>
                          </a:rPr>
                          <a:t>F1-Score</a:t>
                        </a:r>
                        <a:endParaRPr sz="2000" dirty="0">
                          <a:solidFill>
                            <a:schemeClr val="accent4"/>
                          </a:solidFill>
                          <a:latin typeface="Bebas Neue"/>
                          <a:ea typeface="Bebas Neue"/>
                          <a:cs typeface="Bebas Neue"/>
                          <a:sym typeface="Bebas Neu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 sz="1400" dirty="0">
                            <a:solidFill>
                              <a:schemeClr val="lt1"/>
                            </a:solidFill>
                            <a:latin typeface="Bebas Neue"/>
                            <a:ea typeface="Bebas Neue"/>
                            <a:cs typeface="Bebas Neue"/>
                            <a:sym typeface="Bebas Neue"/>
                          </a:rPr>
                          <a:t>Baseline</a:t>
                        </a:r>
                        <a:endParaRPr sz="1400" dirty="0">
                          <a:solidFill>
                            <a:schemeClr val="lt1"/>
                          </a:solidFill>
                          <a:latin typeface="Bebas Neue"/>
                          <a:ea typeface="Bebas Neue"/>
                          <a:cs typeface="Bebas Neue"/>
                          <a:sym typeface="Bebas Neue"/>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50" dirty="0"/>
                      </a:p>
                    </a:txBody>
                    <a:tcPr marL="91425" marR="91425" marT="91425" marB="91425" anchor="ctr">
                      <a:lnL w="19050" cap="flat" cmpd="sng">
                        <a:solidFill>
                          <a:schemeClr val="accent2"/>
                        </a:solidFill>
                        <a:prstDash val="solid"/>
                        <a:round/>
                        <a:headEnd type="none" w="sm" len="sm"/>
                        <a:tailEnd type="none" w="sm" len="sm"/>
                      </a:lnL>
                      <a:lnR w="12700" cap="flat" cmpd="sng" algn="ctr">
                        <a:solidFill>
                          <a:schemeClr val="tx1"/>
                        </a:solidFill>
                        <a:prstDash val="solid"/>
                        <a:round/>
                        <a:headEnd type="none" w="med" len="med"/>
                        <a:tailEnd type="none" w="med" len="med"/>
                      </a:lnR>
                      <a:lnT w="19050" cap="flat" cmpd="sng">
                        <a:solidFill>
                          <a:schemeClr val="accen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2"/>
                      </a:solidFill>
                    </a:tcPr>
                  </a:tc>
                  <a:tc>
                    <a:txBody>
                      <a:bodyPr/>
                      <a:lstStyle/>
                      <a:p>
                        <a:pPr marL="0" lvl="0" indent="0" algn="ctr" rtl="0">
                          <a:spcBef>
                            <a:spcPts val="0"/>
                          </a:spcBef>
                          <a:spcAft>
                            <a:spcPts val="0"/>
                          </a:spcAft>
                          <a:buNone/>
                        </a:pPr>
                        <a:r>
                          <a:rPr lang="en-US" sz="1050" b="1" dirty="0"/>
                          <a:t>0.12</a:t>
                        </a:r>
                        <a:endParaRPr sz="1050" b="1"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solidFill>
                          <a:schemeClr val="accen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1400" dirty="0">
                            <a:solidFill>
                              <a:schemeClr val="lt1"/>
                            </a:solidFill>
                            <a:latin typeface="Bebas Neue"/>
                            <a:ea typeface="Bebas Neue"/>
                            <a:cs typeface="Bebas Neue"/>
                            <a:sym typeface="Bebas Neue"/>
                          </a:rPr>
                          <a:t>Logistics Regression</a:t>
                        </a:r>
                        <a:endParaRPr sz="1400" dirty="0">
                          <a:solidFill>
                            <a:schemeClr val="lt1"/>
                          </a:solidFill>
                          <a:latin typeface="Bebas Neue"/>
                          <a:ea typeface="Bebas Neue"/>
                          <a:cs typeface="Bebas Neue"/>
                          <a:sym typeface="Bebas Neue"/>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50" dirty="0"/>
                      </a:p>
                    </a:txBody>
                    <a:tcPr marL="91425" marR="91425" marT="91425" marB="91425" anchor="ctr">
                      <a:lnL w="19050" cap="flat" cmpd="sng">
                        <a:solidFill>
                          <a:schemeClr val="accen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lvl="0" indent="0" algn="ctr" rtl="0">
                          <a:spcBef>
                            <a:spcPts val="0"/>
                          </a:spcBef>
                          <a:spcAft>
                            <a:spcPts val="0"/>
                          </a:spcAft>
                          <a:buNone/>
                        </a:pPr>
                        <a:r>
                          <a:rPr lang="en-US" sz="1050" b="1" dirty="0"/>
                          <a:t>0.54</a:t>
                        </a:r>
                        <a:endParaRPr sz="1050" b="1"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US" sz="1400" dirty="0">
                            <a:solidFill>
                              <a:schemeClr val="lt1"/>
                            </a:solidFill>
                            <a:latin typeface="Bebas Neue"/>
                            <a:ea typeface="Bebas Neue"/>
                            <a:cs typeface="Bebas Neue"/>
                            <a:sym typeface="Bebas Neue"/>
                          </a:rPr>
                          <a:t>Decision Tree</a:t>
                        </a:r>
                        <a:endParaRPr sz="1400" dirty="0">
                          <a:solidFill>
                            <a:schemeClr val="lt1"/>
                          </a:solidFill>
                          <a:latin typeface="Bebas Neue"/>
                          <a:ea typeface="Bebas Neue"/>
                          <a:cs typeface="Bebas Neue"/>
                          <a:sym typeface="Bebas Neue"/>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lgn="ctr">
                        <a:solidFill>
                          <a:schemeClr val="accent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50" dirty="0"/>
                      </a:p>
                    </a:txBody>
                    <a:tcPr marL="91425" marR="91425" marT="91425" marB="91425" anchor="ctr">
                      <a:lnL w="19050" cap="flat" cmpd="sng" algn="ctr">
                        <a:solidFill>
                          <a:schemeClr val="accen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lvl="0" indent="0" algn="ctr" rtl="0">
                          <a:spcBef>
                            <a:spcPts val="0"/>
                          </a:spcBef>
                          <a:spcAft>
                            <a:spcPts val="0"/>
                          </a:spcAft>
                          <a:buNone/>
                        </a:pPr>
                        <a:r>
                          <a:rPr lang="en-US" sz="1050" b="1" dirty="0"/>
                          <a:t>0.92</a:t>
                        </a:r>
                        <a:endParaRPr sz="1050" b="1"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026835833"/>
                    </a:ext>
                  </a:extLst>
                </a:tr>
                <a:tr h="0">
                  <a:tc>
                    <a:txBody>
                      <a:bodyPr/>
                      <a:lstStyle/>
                      <a:p>
                        <a:pPr marL="0" lvl="0" indent="0" algn="ctr" rtl="0">
                          <a:spcBef>
                            <a:spcPts val="0"/>
                          </a:spcBef>
                          <a:spcAft>
                            <a:spcPts val="0"/>
                          </a:spcAft>
                          <a:buNone/>
                        </a:pPr>
                        <a:r>
                          <a:rPr lang="en-US" sz="1400" dirty="0">
                            <a:solidFill>
                              <a:schemeClr val="lt1"/>
                            </a:solidFill>
                            <a:latin typeface="Bebas Neue"/>
                            <a:ea typeface="Bebas Neue"/>
                            <a:cs typeface="Bebas Neue"/>
                            <a:sym typeface="Bebas Neue"/>
                          </a:rPr>
                          <a:t>Random Forest</a:t>
                        </a:r>
                        <a:endParaRPr sz="1400" dirty="0">
                          <a:solidFill>
                            <a:schemeClr val="lt1"/>
                          </a:solidFill>
                          <a:latin typeface="Bebas Neue"/>
                          <a:ea typeface="Bebas Neue"/>
                          <a:cs typeface="Bebas Neue"/>
                          <a:sym typeface="Bebas Neue"/>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lgn="ctr">
                        <a:solidFill>
                          <a:schemeClr val="accent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50" dirty="0"/>
                      </a:p>
                    </a:txBody>
                    <a:tcPr marL="91425" marR="91425" marT="91425" marB="91425" anchor="ctr">
                      <a:lnL w="19050" cap="flat" cmpd="sng" algn="ctr">
                        <a:solidFill>
                          <a:schemeClr val="accen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lvl="0" indent="0" algn="ctr" rtl="0">
                          <a:spcBef>
                            <a:spcPts val="0"/>
                          </a:spcBef>
                          <a:spcAft>
                            <a:spcPts val="0"/>
                          </a:spcAft>
                          <a:buNone/>
                        </a:pPr>
                        <a:r>
                          <a:rPr lang="en-US" sz="1050" b="1" dirty="0"/>
                          <a:t>0.93</a:t>
                        </a:r>
                        <a:endParaRPr sz="1050" b="1"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902626488"/>
                    </a:ext>
                  </a:extLst>
                </a:tr>
                <a:tr h="0">
                  <a:tc>
                    <a:txBody>
                      <a:bodyPr/>
                      <a:lstStyle/>
                      <a:p>
                        <a:pPr marL="0" lvl="0" indent="0" algn="ctr" rtl="0">
                          <a:spcBef>
                            <a:spcPts val="0"/>
                          </a:spcBef>
                          <a:spcAft>
                            <a:spcPts val="0"/>
                          </a:spcAft>
                          <a:buNone/>
                        </a:pPr>
                        <a:r>
                          <a:rPr lang="en-US" sz="1400" dirty="0">
                            <a:solidFill>
                              <a:schemeClr val="lt1"/>
                            </a:solidFill>
                            <a:latin typeface="Bebas Neue"/>
                            <a:ea typeface="Bebas Neue"/>
                            <a:cs typeface="Bebas Neue"/>
                            <a:sym typeface="Bebas Neue"/>
                          </a:rPr>
                          <a:t>SVM</a:t>
                        </a:r>
                        <a:endParaRPr sz="1400" dirty="0">
                          <a:solidFill>
                            <a:schemeClr val="lt1"/>
                          </a:solidFill>
                          <a:latin typeface="Bebas Neue"/>
                          <a:ea typeface="Bebas Neue"/>
                          <a:cs typeface="Bebas Neue"/>
                          <a:sym typeface="Bebas Neue"/>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alpha val="0"/>
                          </a:schemeClr>
                        </a:solidFill>
                        <a:prstDash val="solid"/>
                        <a:round/>
                        <a:headEnd type="none" w="sm" len="sm"/>
                        <a:tailEnd type="none" w="sm" len="sm"/>
                      </a:lnT>
                      <a:lnB w="19050" cap="flat" cmpd="sng" algn="ctr">
                        <a:solidFill>
                          <a:schemeClr val="accent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50" dirty="0"/>
                      </a:p>
                    </a:txBody>
                    <a:tcPr marL="91425" marR="91425" marT="91425" marB="91425" anchor="ctr">
                      <a:lnL w="19050" cap="flat" cmpd="sng" algn="ctr">
                        <a:solidFill>
                          <a:schemeClr val="accen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lvl="0" indent="0" algn="ctr" rtl="0">
                          <a:spcBef>
                            <a:spcPts val="0"/>
                          </a:spcBef>
                          <a:spcAft>
                            <a:spcPts val="0"/>
                          </a:spcAft>
                          <a:buNone/>
                        </a:pPr>
                        <a:r>
                          <a:rPr lang="en-US" sz="1050" b="1" dirty="0"/>
                          <a:t>0.59</a:t>
                        </a:r>
                        <a:endParaRPr sz="1050" b="1"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027113233"/>
                    </a:ext>
                  </a:extLst>
                </a:tr>
                <a:tr h="0">
                  <a:tc>
                    <a:txBody>
                      <a:bodyPr/>
                      <a:lstStyle/>
                      <a:p>
                        <a:pPr marL="0" lvl="0" indent="0" algn="ctr" rtl="0">
                          <a:spcBef>
                            <a:spcPts val="0"/>
                          </a:spcBef>
                          <a:spcAft>
                            <a:spcPts val="0"/>
                          </a:spcAft>
                          <a:buNone/>
                        </a:pPr>
                        <a:r>
                          <a:rPr lang="en-US" sz="1400" dirty="0" err="1">
                            <a:solidFill>
                              <a:schemeClr val="lt1"/>
                            </a:solidFill>
                            <a:latin typeface="Bebas Neue"/>
                            <a:ea typeface="Bebas Neue"/>
                            <a:cs typeface="Bebas Neue"/>
                            <a:sym typeface="Bebas Neue"/>
                          </a:rPr>
                          <a:t>XgBoost</a:t>
                        </a:r>
                        <a:endParaRPr sz="1400" dirty="0">
                          <a:solidFill>
                            <a:schemeClr val="lt1"/>
                          </a:solidFill>
                          <a:latin typeface="Bebas Neue"/>
                          <a:ea typeface="Bebas Neue"/>
                          <a:cs typeface="Bebas Neue"/>
                          <a:sym typeface="Bebas Neue"/>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alpha val="0"/>
                          </a:schemeClr>
                        </a:solidFill>
                        <a:prstDash val="solid"/>
                        <a:round/>
                        <a:headEnd type="none" w="sm" len="sm"/>
                        <a:tailEnd type="none" w="sm" len="sm"/>
                      </a:lnT>
                      <a:lnB w="19050" cap="flat" cmpd="sng" algn="ctr">
                        <a:solidFill>
                          <a:schemeClr val="accent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50" dirty="0"/>
                      </a:p>
                    </a:txBody>
                    <a:tcPr marL="91425" marR="91425" marT="91425" marB="91425" anchor="ctr">
                      <a:lnL w="19050" cap="flat" cmpd="sng" algn="ctr">
                        <a:solidFill>
                          <a:schemeClr val="accen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lvl="0" indent="0" algn="ctr" rtl="0">
                          <a:spcBef>
                            <a:spcPts val="0"/>
                          </a:spcBef>
                          <a:spcAft>
                            <a:spcPts val="0"/>
                          </a:spcAft>
                          <a:buNone/>
                        </a:pPr>
                        <a:r>
                          <a:rPr lang="en-US" sz="1050" b="1" dirty="0"/>
                          <a:t>0.92</a:t>
                        </a:r>
                        <a:endParaRPr sz="1050" b="1"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714987359"/>
                    </a:ext>
                  </a:extLst>
                </a:tr>
                <a:tr h="0">
                  <a:tc>
                    <a:txBody>
                      <a:bodyPr/>
                      <a:lstStyle/>
                      <a:p>
                        <a:pPr marL="0" lvl="0" indent="0" algn="ctr" rtl="0">
                          <a:spcBef>
                            <a:spcPts val="0"/>
                          </a:spcBef>
                          <a:spcAft>
                            <a:spcPts val="0"/>
                          </a:spcAft>
                          <a:buNone/>
                        </a:pPr>
                        <a:r>
                          <a:rPr lang="en" sz="1400" dirty="0">
                            <a:solidFill>
                              <a:schemeClr val="lt1"/>
                            </a:solidFill>
                            <a:latin typeface="Bebas Neue"/>
                            <a:ea typeface="Bebas Neue"/>
                            <a:cs typeface="Bebas Neue"/>
                            <a:sym typeface="Bebas Neue"/>
                          </a:rPr>
                          <a:t>AdaBoost</a:t>
                        </a:r>
                        <a:endParaRPr sz="1400" dirty="0">
                          <a:solidFill>
                            <a:schemeClr val="lt1"/>
                          </a:solidFill>
                          <a:latin typeface="Bebas Neue"/>
                          <a:ea typeface="Bebas Neue"/>
                          <a:cs typeface="Bebas Neue"/>
                          <a:sym typeface="Bebas Neue"/>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lgn="ctr">
                        <a:solidFill>
                          <a:schemeClr val="accent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50" dirty="0"/>
                      </a:p>
                    </a:txBody>
                    <a:tcPr marL="91425" marR="91425" marT="91425" marB="91425" anchor="ctr">
                      <a:lnL w="19050" cap="flat" cmpd="sng">
                        <a:solidFill>
                          <a:schemeClr val="accen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lvl="0" indent="0" algn="ctr" rtl="0">
                          <a:spcBef>
                            <a:spcPts val="0"/>
                          </a:spcBef>
                          <a:spcAft>
                            <a:spcPts val="0"/>
                          </a:spcAft>
                          <a:buNone/>
                        </a:pPr>
                        <a:r>
                          <a:rPr lang="en-US" sz="1050" b="1" dirty="0"/>
                          <a:t>0.93</a:t>
                        </a:r>
                        <a:endParaRPr sz="1050" b="1"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en-US" sz="1400" dirty="0">
                            <a:solidFill>
                              <a:schemeClr val="lt1"/>
                            </a:solidFill>
                            <a:latin typeface="Bebas Neue"/>
                            <a:ea typeface="Bebas Neue"/>
                            <a:cs typeface="Bebas Neue"/>
                            <a:sym typeface="Bebas Neue"/>
                          </a:rPr>
                          <a:t>MLP Classifier</a:t>
                        </a:r>
                        <a:endParaRPr sz="1400" dirty="0">
                          <a:solidFill>
                            <a:schemeClr val="lt1"/>
                          </a:solidFill>
                          <a:latin typeface="Bebas Neue"/>
                          <a:ea typeface="Bebas Neue"/>
                          <a:cs typeface="Bebas Neue"/>
                          <a:sym typeface="Bebas Neue"/>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lgn="ctr">
                        <a:solidFill>
                          <a:schemeClr val="accent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50" dirty="0"/>
                      </a:p>
                    </a:txBody>
                    <a:tcPr marL="91425" marR="91425" marT="91425" marB="91425" anchor="ctr">
                      <a:lnL w="19050" cap="flat" cmpd="sng" algn="ctr">
                        <a:solidFill>
                          <a:schemeClr val="accen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lvl="0" indent="0" algn="ctr" rtl="0">
                          <a:spcBef>
                            <a:spcPts val="0"/>
                          </a:spcBef>
                          <a:spcAft>
                            <a:spcPts val="0"/>
                          </a:spcAft>
                          <a:buNone/>
                        </a:pPr>
                        <a:r>
                          <a:rPr lang="en-US" sz="1050" b="1" dirty="0"/>
                          <a:t>0.62</a:t>
                        </a:r>
                        <a:endParaRPr sz="1050" b="1"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486435735"/>
                    </a:ext>
                  </a:extLst>
                </a:tr>
                <a:tr h="0">
                  <a:tc>
                    <a:txBody>
                      <a:bodyPr/>
                      <a:lstStyle/>
                      <a:p>
                        <a:pPr marL="0" lvl="0" indent="0" algn="ctr" rtl="0">
                          <a:spcBef>
                            <a:spcPts val="0"/>
                          </a:spcBef>
                          <a:spcAft>
                            <a:spcPts val="0"/>
                          </a:spcAft>
                          <a:buNone/>
                        </a:pPr>
                        <a:r>
                          <a:rPr lang="en-US" sz="1400" dirty="0" err="1">
                            <a:solidFill>
                              <a:schemeClr val="lt1"/>
                            </a:solidFill>
                            <a:latin typeface="Bebas Neue"/>
                            <a:ea typeface="Bebas Neue"/>
                            <a:cs typeface="Bebas Neue"/>
                            <a:sym typeface="Bebas Neue"/>
                          </a:rPr>
                          <a:t>Keras</a:t>
                        </a:r>
                        <a:r>
                          <a:rPr lang="en-US" sz="1400" dirty="0">
                            <a:solidFill>
                              <a:schemeClr val="lt1"/>
                            </a:solidFill>
                            <a:latin typeface="Bebas Neue"/>
                            <a:ea typeface="Bebas Neue"/>
                            <a:cs typeface="Bebas Neue"/>
                            <a:sym typeface="Bebas Neue"/>
                          </a:rPr>
                          <a:t> Classifier</a:t>
                        </a:r>
                        <a:endParaRPr sz="1400" dirty="0">
                          <a:solidFill>
                            <a:schemeClr val="lt1"/>
                          </a:solidFill>
                          <a:latin typeface="Bebas Neue"/>
                          <a:ea typeface="Bebas Neue"/>
                          <a:cs typeface="Bebas Neue"/>
                          <a:sym typeface="Bebas Neue"/>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lgn="ctr">
                        <a:solidFill>
                          <a:schemeClr val="accent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50" dirty="0"/>
                      </a:p>
                    </a:txBody>
                    <a:tcPr marL="91425" marR="91425" marT="91425" marB="91425" anchor="ctr">
                      <a:lnL w="19050" cap="flat" cmpd="sng" algn="ctr">
                        <a:solidFill>
                          <a:schemeClr val="accen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2">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050" b="1" dirty="0"/>
                          <a:t>0.46</a:t>
                        </a:r>
                        <a:endParaRPr sz="1050" b="1"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2">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3399989"/>
                    </a:ext>
                  </a:extLst>
                </a:tr>
              </a:tbl>
            </a:graphicData>
          </a:graphic>
        </p:graphicFrame>
        <p:grpSp>
          <p:nvGrpSpPr>
            <p:cNvPr id="5" name="Google Shape;848;p40">
              <a:extLst>
                <a:ext uri="{FF2B5EF4-FFF2-40B4-BE49-F238E27FC236}">
                  <a16:creationId xmlns:a16="http://schemas.microsoft.com/office/drawing/2014/main" id="{5ED92469-FE26-FF47-89A4-11B225AAFE24}"/>
                </a:ext>
              </a:extLst>
            </p:cNvPr>
            <p:cNvGrpSpPr/>
            <p:nvPr/>
          </p:nvGrpSpPr>
          <p:grpSpPr>
            <a:xfrm>
              <a:off x="3941231" y="1304075"/>
              <a:ext cx="339253" cy="339253"/>
              <a:chOff x="2085525" y="4992125"/>
              <a:chExt cx="481825" cy="481825"/>
            </a:xfrm>
          </p:grpSpPr>
          <p:sp>
            <p:nvSpPr>
              <p:cNvPr id="6" name="Google Shape;849;p40">
                <a:extLst>
                  <a:ext uri="{FF2B5EF4-FFF2-40B4-BE49-F238E27FC236}">
                    <a16:creationId xmlns:a16="http://schemas.microsoft.com/office/drawing/2014/main" id="{29B1A4E0-7018-4546-976E-72DA96404B05}"/>
                  </a:ext>
                </a:extLst>
              </p:cNvPr>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850;p40">
                <a:extLst>
                  <a:ext uri="{FF2B5EF4-FFF2-40B4-BE49-F238E27FC236}">
                    <a16:creationId xmlns:a16="http://schemas.microsoft.com/office/drawing/2014/main" id="{F0C713B6-4DF4-294D-BDF6-97C5AA1A6888}"/>
                  </a:ext>
                </a:extLst>
              </p:cNvPr>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 name="Google Shape;869;p40">
              <a:extLst>
                <a:ext uri="{FF2B5EF4-FFF2-40B4-BE49-F238E27FC236}">
                  <a16:creationId xmlns:a16="http://schemas.microsoft.com/office/drawing/2014/main" id="{9B4BE008-4131-9C40-911A-FBE61E677829}"/>
                </a:ext>
              </a:extLst>
            </p:cNvPr>
            <p:cNvGrpSpPr/>
            <p:nvPr/>
          </p:nvGrpSpPr>
          <p:grpSpPr>
            <a:xfrm>
              <a:off x="3952311" y="1726030"/>
              <a:ext cx="339253" cy="339253"/>
              <a:chOff x="1492675" y="4992125"/>
              <a:chExt cx="481825" cy="481825"/>
            </a:xfrm>
          </p:grpSpPr>
          <p:sp>
            <p:nvSpPr>
              <p:cNvPr id="9" name="Google Shape;870;p40">
                <a:extLst>
                  <a:ext uri="{FF2B5EF4-FFF2-40B4-BE49-F238E27FC236}">
                    <a16:creationId xmlns:a16="http://schemas.microsoft.com/office/drawing/2014/main" id="{7B367B3D-5F4E-D04A-BD69-DAC82E40B6EB}"/>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871;p40">
                <a:extLst>
                  <a:ext uri="{FF2B5EF4-FFF2-40B4-BE49-F238E27FC236}">
                    <a16:creationId xmlns:a16="http://schemas.microsoft.com/office/drawing/2014/main" id="{0375206E-D0A0-9D40-BD43-C826DFD8D85D}"/>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 name="Google Shape;869;p40">
              <a:extLst>
                <a:ext uri="{FF2B5EF4-FFF2-40B4-BE49-F238E27FC236}">
                  <a16:creationId xmlns:a16="http://schemas.microsoft.com/office/drawing/2014/main" id="{A650CABD-4965-214B-AE66-CB1D5C5E0842}"/>
                </a:ext>
              </a:extLst>
            </p:cNvPr>
            <p:cNvGrpSpPr/>
            <p:nvPr/>
          </p:nvGrpSpPr>
          <p:grpSpPr>
            <a:xfrm>
              <a:off x="3947546" y="2114180"/>
              <a:ext cx="339253" cy="339253"/>
              <a:chOff x="1492675" y="4992125"/>
              <a:chExt cx="481825" cy="481825"/>
            </a:xfrm>
          </p:grpSpPr>
          <p:sp>
            <p:nvSpPr>
              <p:cNvPr id="12" name="Google Shape;870;p40">
                <a:extLst>
                  <a:ext uri="{FF2B5EF4-FFF2-40B4-BE49-F238E27FC236}">
                    <a16:creationId xmlns:a16="http://schemas.microsoft.com/office/drawing/2014/main" id="{94A8075A-47D0-0845-B12A-051C9D07EBF4}"/>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871;p40">
                <a:extLst>
                  <a:ext uri="{FF2B5EF4-FFF2-40B4-BE49-F238E27FC236}">
                    <a16:creationId xmlns:a16="http://schemas.microsoft.com/office/drawing/2014/main" id="{FF9CB4A0-777B-CA4E-936A-CE88A4AA16DA}"/>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 name="Google Shape;869;p40">
              <a:extLst>
                <a:ext uri="{FF2B5EF4-FFF2-40B4-BE49-F238E27FC236}">
                  <a16:creationId xmlns:a16="http://schemas.microsoft.com/office/drawing/2014/main" id="{201D2653-23A6-6145-8694-4ACE28EFE3C4}"/>
                </a:ext>
              </a:extLst>
            </p:cNvPr>
            <p:cNvGrpSpPr/>
            <p:nvPr/>
          </p:nvGrpSpPr>
          <p:grpSpPr>
            <a:xfrm>
              <a:off x="3947547" y="2514231"/>
              <a:ext cx="339253" cy="339253"/>
              <a:chOff x="1492675" y="4992125"/>
              <a:chExt cx="481825" cy="481825"/>
            </a:xfrm>
          </p:grpSpPr>
          <p:sp>
            <p:nvSpPr>
              <p:cNvPr id="15" name="Google Shape;870;p40">
                <a:extLst>
                  <a:ext uri="{FF2B5EF4-FFF2-40B4-BE49-F238E27FC236}">
                    <a16:creationId xmlns:a16="http://schemas.microsoft.com/office/drawing/2014/main" id="{111A255D-ADBF-274F-B793-1584C5ED4430}"/>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871;p40">
                <a:extLst>
                  <a:ext uri="{FF2B5EF4-FFF2-40B4-BE49-F238E27FC236}">
                    <a16:creationId xmlns:a16="http://schemas.microsoft.com/office/drawing/2014/main" id="{E5E75397-DF2B-DF42-B14E-E1AC1782778E}"/>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7" name="Google Shape;869;p40">
              <a:extLst>
                <a:ext uri="{FF2B5EF4-FFF2-40B4-BE49-F238E27FC236}">
                  <a16:creationId xmlns:a16="http://schemas.microsoft.com/office/drawing/2014/main" id="{A4AEB5A9-81AD-6541-B01A-E9C2CF5444D7}"/>
                </a:ext>
              </a:extLst>
            </p:cNvPr>
            <p:cNvGrpSpPr/>
            <p:nvPr/>
          </p:nvGrpSpPr>
          <p:grpSpPr>
            <a:xfrm>
              <a:off x="3947545" y="2907136"/>
              <a:ext cx="339253" cy="339253"/>
              <a:chOff x="1492675" y="4992125"/>
              <a:chExt cx="481825" cy="481825"/>
            </a:xfrm>
          </p:grpSpPr>
          <p:sp>
            <p:nvSpPr>
              <p:cNvPr id="18" name="Google Shape;870;p40">
                <a:extLst>
                  <a:ext uri="{FF2B5EF4-FFF2-40B4-BE49-F238E27FC236}">
                    <a16:creationId xmlns:a16="http://schemas.microsoft.com/office/drawing/2014/main" id="{F625641E-B27B-834E-AE9A-E071764F317C}"/>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871;p40">
                <a:extLst>
                  <a:ext uri="{FF2B5EF4-FFF2-40B4-BE49-F238E27FC236}">
                    <a16:creationId xmlns:a16="http://schemas.microsoft.com/office/drawing/2014/main" id="{602EDC43-A9F0-3246-9EE2-420B611B7764}"/>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 name="Google Shape;869;p40">
              <a:extLst>
                <a:ext uri="{FF2B5EF4-FFF2-40B4-BE49-F238E27FC236}">
                  <a16:creationId xmlns:a16="http://schemas.microsoft.com/office/drawing/2014/main" id="{B58F213F-0F84-084C-A097-F5E8CC2627F3}"/>
                </a:ext>
              </a:extLst>
            </p:cNvPr>
            <p:cNvGrpSpPr/>
            <p:nvPr/>
          </p:nvGrpSpPr>
          <p:grpSpPr>
            <a:xfrm>
              <a:off x="3954688" y="3300046"/>
              <a:ext cx="339253" cy="339253"/>
              <a:chOff x="1492675" y="4992125"/>
              <a:chExt cx="481825" cy="481825"/>
            </a:xfrm>
          </p:grpSpPr>
          <p:sp>
            <p:nvSpPr>
              <p:cNvPr id="21" name="Google Shape;870;p40">
                <a:extLst>
                  <a:ext uri="{FF2B5EF4-FFF2-40B4-BE49-F238E27FC236}">
                    <a16:creationId xmlns:a16="http://schemas.microsoft.com/office/drawing/2014/main" id="{05E83072-84E0-0B46-9B45-AEC901C92F21}"/>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871;p40">
                <a:extLst>
                  <a:ext uri="{FF2B5EF4-FFF2-40B4-BE49-F238E27FC236}">
                    <a16:creationId xmlns:a16="http://schemas.microsoft.com/office/drawing/2014/main" id="{C008925E-3E88-8E41-A807-4D4971B27FE8}"/>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 name="Google Shape;869;p40">
              <a:extLst>
                <a:ext uri="{FF2B5EF4-FFF2-40B4-BE49-F238E27FC236}">
                  <a16:creationId xmlns:a16="http://schemas.microsoft.com/office/drawing/2014/main" id="{9B4EBC59-2AB6-5A4C-9260-61A32CD9DB97}"/>
                </a:ext>
              </a:extLst>
            </p:cNvPr>
            <p:cNvGrpSpPr/>
            <p:nvPr/>
          </p:nvGrpSpPr>
          <p:grpSpPr>
            <a:xfrm>
              <a:off x="3961833" y="3700099"/>
              <a:ext cx="339253" cy="339253"/>
              <a:chOff x="1492675" y="4992125"/>
              <a:chExt cx="481825" cy="481825"/>
            </a:xfrm>
          </p:grpSpPr>
          <p:sp>
            <p:nvSpPr>
              <p:cNvPr id="24" name="Google Shape;870;p40">
                <a:extLst>
                  <a:ext uri="{FF2B5EF4-FFF2-40B4-BE49-F238E27FC236}">
                    <a16:creationId xmlns:a16="http://schemas.microsoft.com/office/drawing/2014/main" id="{ECEECC58-ECA7-6945-BAA1-8CD0C515EFBE}"/>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871;p40">
                <a:extLst>
                  <a:ext uri="{FF2B5EF4-FFF2-40B4-BE49-F238E27FC236}">
                    <a16:creationId xmlns:a16="http://schemas.microsoft.com/office/drawing/2014/main" id="{09EE607F-49EC-1248-A31C-B8C741E053C8}"/>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6" name="Google Shape;869;p40">
              <a:extLst>
                <a:ext uri="{FF2B5EF4-FFF2-40B4-BE49-F238E27FC236}">
                  <a16:creationId xmlns:a16="http://schemas.microsoft.com/office/drawing/2014/main" id="{DC069F12-308D-1B44-93DB-F4C285C2C69C}"/>
                </a:ext>
              </a:extLst>
            </p:cNvPr>
            <p:cNvGrpSpPr/>
            <p:nvPr/>
          </p:nvGrpSpPr>
          <p:grpSpPr>
            <a:xfrm>
              <a:off x="3968978" y="4100151"/>
              <a:ext cx="339253" cy="339253"/>
              <a:chOff x="1492675" y="4992125"/>
              <a:chExt cx="481825" cy="481825"/>
            </a:xfrm>
          </p:grpSpPr>
          <p:sp>
            <p:nvSpPr>
              <p:cNvPr id="27" name="Google Shape;870;p40">
                <a:extLst>
                  <a:ext uri="{FF2B5EF4-FFF2-40B4-BE49-F238E27FC236}">
                    <a16:creationId xmlns:a16="http://schemas.microsoft.com/office/drawing/2014/main" id="{C4C2752D-8BBA-2540-9DD4-BFAE801445C2}"/>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871;p40">
                <a:extLst>
                  <a:ext uri="{FF2B5EF4-FFF2-40B4-BE49-F238E27FC236}">
                    <a16:creationId xmlns:a16="http://schemas.microsoft.com/office/drawing/2014/main" id="{2DFAB604-FD7D-5F49-81B5-C08B817621F9}"/>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 name="Google Shape;869;p40">
              <a:extLst>
                <a:ext uri="{FF2B5EF4-FFF2-40B4-BE49-F238E27FC236}">
                  <a16:creationId xmlns:a16="http://schemas.microsoft.com/office/drawing/2014/main" id="{5EC5B04D-AC7E-1245-8B44-63A24FE5E1F1}"/>
                </a:ext>
              </a:extLst>
            </p:cNvPr>
            <p:cNvGrpSpPr/>
            <p:nvPr/>
          </p:nvGrpSpPr>
          <p:grpSpPr>
            <a:xfrm>
              <a:off x="3968977" y="4507347"/>
              <a:ext cx="339253" cy="339253"/>
              <a:chOff x="1492675" y="4992125"/>
              <a:chExt cx="481825" cy="481825"/>
            </a:xfrm>
          </p:grpSpPr>
          <p:sp>
            <p:nvSpPr>
              <p:cNvPr id="30" name="Google Shape;870;p40">
                <a:extLst>
                  <a:ext uri="{FF2B5EF4-FFF2-40B4-BE49-F238E27FC236}">
                    <a16:creationId xmlns:a16="http://schemas.microsoft.com/office/drawing/2014/main" id="{4A1F84C7-300E-2048-A946-F8D0B0BA41DD}"/>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871;p40">
                <a:extLst>
                  <a:ext uri="{FF2B5EF4-FFF2-40B4-BE49-F238E27FC236}">
                    <a16:creationId xmlns:a16="http://schemas.microsoft.com/office/drawing/2014/main" id="{9B8F58E4-7F1B-9543-A5D6-CF1F6835CE01}"/>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36" name="Google Shape;1204;p49">
            <a:extLst>
              <a:ext uri="{FF2B5EF4-FFF2-40B4-BE49-F238E27FC236}">
                <a16:creationId xmlns:a16="http://schemas.microsoft.com/office/drawing/2014/main" id="{C769305D-3A26-EF40-9A11-79EB56A0FC6A}"/>
              </a:ext>
            </a:extLst>
          </p:cNvPr>
          <p:cNvSpPr/>
          <p:nvPr/>
        </p:nvSpPr>
        <p:spPr>
          <a:xfrm>
            <a:off x="7081549" y="1453957"/>
            <a:ext cx="1364700" cy="3180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bg1"/>
                </a:solidFill>
                <a:latin typeface="Bebas Neue"/>
              </a:rPr>
              <a:t>feature </a:t>
            </a:r>
            <a:r>
              <a:rPr lang="en-US" b="1" dirty="0" err="1">
                <a:solidFill>
                  <a:schemeClr val="bg1"/>
                </a:solidFill>
                <a:latin typeface="Bebas Neue"/>
              </a:rPr>
              <a:t>Eng</a:t>
            </a:r>
            <a:endParaRPr b="1" dirty="0">
              <a:solidFill>
                <a:schemeClr val="bg1"/>
              </a:solidFill>
              <a:latin typeface="Bebas Neue"/>
            </a:endParaRPr>
          </a:p>
        </p:txBody>
      </p:sp>
      <p:sp>
        <p:nvSpPr>
          <p:cNvPr id="38" name="Rectangle 37">
            <a:extLst>
              <a:ext uri="{FF2B5EF4-FFF2-40B4-BE49-F238E27FC236}">
                <a16:creationId xmlns:a16="http://schemas.microsoft.com/office/drawing/2014/main" id="{D06FD3B8-E307-A346-80DF-5D90102D6413}"/>
              </a:ext>
            </a:extLst>
          </p:cNvPr>
          <p:cNvSpPr/>
          <p:nvPr/>
        </p:nvSpPr>
        <p:spPr>
          <a:xfrm>
            <a:off x="7081549" y="934709"/>
            <a:ext cx="1362874" cy="369332"/>
          </a:xfrm>
          <a:prstGeom prst="rect">
            <a:avLst/>
          </a:prstGeom>
        </p:spPr>
        <p:txBody>
          <a:bodyPr wrap="none">
            <a:spAutoFit/>
          </a:bodyPr>
          <a:lstStyle/>
          <a:p>
            <a:r>
              <a:rPr lang="en-US" sz="1800" b="1" dirty="0">
                <a:solidFill>
                  <a:schemeClr val="accent4"/>
                </a:solidFill>
                <a:latin typeface="Bebas Neue"/>
                <a:sym typeface="Bebas Neue"/>
              </a:rPr>
              <a:t>Modeling Steps</a:t>
            </a:r>
            <a:endParaRPr lang="en-US" sz="1800" b="1" dirty="0"/>
          </a:p>
        </p:txBody>
      </p:sp>
      <p:sp>
        <p:nvSpPr>
          <p:cNvPr id="39" name="Google Shape;1204;p49">
            <a:extLst>
              <a:ext uri="{FF2B5EF4-FFF2-40B4-BE49-F238E27FC236}">
                <a16:creationId xmlns:a16="http://schemas.microsoft.com/office/drawing/2014/main" id="{965BA70E-E57B-4A49-A075-F61F7986177C}"/>
              </a:ext>
            </a:extLst>
          </p:cNvPr>
          <p:cNvSpPr/>
          <p:nvPr/>
        </p:nvSpPr>
        <p:spPr>
          <a:xfrm>
            <a:off x="7081549" y="2071789"/>
            <a:ext cx="1364700" cy="3180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bg1"/>
                </a:solidFill>
                <a:latin typeface="Bebas Neue"/>
              </a:rPr>
              <a:t>Preprocessing</a:t>
            </a:r>
            <a:endParaRPr b="1" dirty="0">
              <a:solidFill>
                <a:schemeClr val="bg1"/>
              </a:solidFill>
              <a:latin typeface="Bebas Neue"/>
            </a:endParaRPr>
          </a:p>
        </p:txBody>
      </p:sp>
      <p:sp>
        <p:nvSpPr>
          <p:cNvPr id="40" name="Google Shape;1204;p49">
            <a:extLst>
              <a:ext uri="{FF2B5EF4-FFF2-40B4-BE49-F238E27FC236}">
                <a16:creationId xmlns:a16="http://schemas.microsoft.com/office/drawing/2014/main" id="{CB95A7F5-7BD9-C54B-8E46-F31677053927}"/>
              </a:ext>
            </a:extLst>
          </p:cNvPr>
          <p:cNvSpPr/>
          <p:nvPr/>
        </p:nvSpPr>
        <p:spPr>
          <a:xfrm>
            <a:off x="7081549" y="2689621"/>
            <a:ext cx="1364700" cy="3180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bg1"/>
                </a:solidFill>
                <a:latin typeface="Bebas Neue"/>
              </a:rPr>
              <a:t>Ros/SMOTE</a:t>
            </a:r>
            <a:endParaRPr b="1" dirty="0">
              <a:solidFill>
                <a:schemeClr val="bg1"/>
              </a:solidFill>
              <a:latin typeface="Bebas Neue"/>
            </a:endParaRPr>
          </a:p>
        </p:txBody>
      </p:sp>
      <p:sp>
        <p:nvSpPr>
          <p:cNvPr id="41" name="Google Shape;1204;p49">
            <a:extLst>
              <a:ext uri="{FF2B5EF4-FFF2-40B4-BE49-F238E27FC236}">
                <a16:creationId xmlns:a16="http://schemas.microsoft.com/office/drawing/2014/main" id="{D804D031-801B-2447-90D7-F23573B1E342}"/>
              </a:ext>
            </a:extLst>
          </p:cNvPr>
          <p:cNvSpPr/>
          <p:nvPr/>
        </p:nvSpPr>
        <p:spPr>
          <a:xfrm>
            <a:off x="7081550" y="3307453"/>
            <a:ext cx="1364700" cy="318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bg1"/>
                </a:solidFill>
                <a:latin typeface="Bebas Neue"/>
              </a:rPr>
              <a:t>Classifier</a:t>
            </a:r>
            <a:endParaRPr b="1" dirty="0">
              <a:solidFill>
                <a:schemeClr val="bg1"/>
              </a:solidFill>
              <a:latin typeface="Bebas Neue"/>
            </a:endParaRPr>
          </a:p>
        </p:txBody>
      </p:sp>
      <p:sp>
        <p:nvSpPr>
          <p:cNvPr id="42" name="Google Shape;1204;p49">
            <a:extLst>
              <a:ext uri="{FF2B5EF4-FFF2-40B4-BE49-F238E27FC236}">
                <a16:creationId xmlns:a16="http://schemas.microsoft.com/office/drawing/2014/main" id="{69A59886-09A5-C043-8C6E-5DA5730C5942}"/>
              </a:ext>
            </a:extLst>
          </p:cNvPr>
          <p:cNvSpPr/>
          <p:nvPr/>
        </p:nvSpPr>
        <p:spPr>
          <a:xfrm>
            <a:off x="7081550" y="3925285"/>
            <a:ext cx="1364700" cy="318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err="1">
                <a:solidFill>
                  <a:schemeClr val="bg1"/>
                </a:solidFill>
                <a:latin typeface="Bebas Neue"/>
              </a:rPr>
              <a:t>GridSearch</a:t>
            </a:r>
            <a:endParaRPr b="1" dirty="0">
              <a:solidFill>
                <a:schemeClr val="bg1"/>
              </a:solidFill>
              <a:latin typeface="Bebas Neue"/>
            </a:endParaRPr>
          </a:p>
        </p:txBody>
      </p:sp>
      <p:sp>
        <p:nvSpPr>
          <p:cNvPr id="43" name="Google Shape;1204;p49">
            <a:extLst>
              <a:ext uri="{FF2B5EF4-FFF2-40B4-BE49-F238E27FC236}">
                <a16:creationId xmlns:a16="http://schemas.microsoft.com/office/drawing/2014/main" id="{5E69A880-B915-DB42-87F1-2C0B8F923683}"/>
              </a:ext>
            </a:extLst>
          </p:cNvPr>
          <p:cNvSpPr/>
          <p:nvPr/>
        </p:nvSpPr>
        <p:spPr>
          <a:xfrm>
            <a:off x="7081549" y="4543115"/>
            <a:ext cx="1364700" cy="318000"/>
          </a:xfrm>
          <a:prstGeom prst="roundRect">
            <a:avLst>
              <a:gd name="adj" fmla="val 50000"/>
            </a:avLst>
          </a:pr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bg1"/>
                </a:solidFill>
                <a:latin typeface="Bebas Neue"/>
              </a:rPr>
              <a:t>ENSEMBLE</a:t>
            </a:r>
            <a:endParaRPr b="1" dirty="0">
              <a:solidFill>
                <a:schemeClr val="bg1"/>
              </a:solidFill>
              <a:latin typeface="Bebas Neue"/>
            </a:endParaRPr>
          </a:p>
        </p:txBody>
      </p:sp>
      <p:sp>
        <p:nvSpPr>
          <p:cNvPr id="46" name="Right Arrow 45">
            <a:extLst>
              <a:ext uri="{FF2B5EF4-FFF2-40B4-BE49-F238E27FC236}">
                <a16:creationId xmlns:a16="http://schemas.microsoft.com/office/drawing/2014/main" id="{53E791DD-F70E-B148-AB62-BC6CDAC7CFFA}"/>
              </a:ext>
            </a:extLst>
          </p:cNvPr>
          <p:cNvSpPr/>
          <p:nvPr/>
        </p:nvSpPr>
        <p:spPr>
          <a:xfrm rot="5400000">
            <a:off x="7616809" y="1806207"/>
            <a:ext cx="280699" cy="226488"/>
          </a:xfrm>
          <a:prstGeom prst="rightArrow">
            <a:avLst/>
          </a:prstGeom>
          <a:ln w="9525">
            <a:solidFill>
              <a:schemeClr val="tx1">
                <a:lumMod val="95000"/>
                <a:lumOff val="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7C89D271-C56F-C04E-9943-B3674649BCCD}"/>
              </a:ext>
            </a:extLst>
          </p:cNvPr>
          <p:cNvSpPr/>
          <p:nvPr/>
        </p:nvSpPr>
        <p:spPr>
          <a:xfrm rot="5400000">
            <a:off x="7616809" y="2436027"/>
            <a:ext cx="280699" cy="226488"/>
          </a:xfrm>
          <a:prstGeom prst="rightArrow">
            <a:avLst/>
          </a:prstGeom>
          <a:ln w="9525">
            <a:solidFill>
              <a:schemeClr val="tx1">
                <a:lumMod val="95000"/>
                <a:lumOff val="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ight Arrow 47">
            <a:extLst>
              <a:ext uri="{FF2B5EF4-FFF2-40B4-BE49-F238E27FC236}">
                <a16:creationId xmlns:a16="http://schemas.microsoft.com/office/drawing/2014/main" id="{730CFB25-AA8C-5748-ADDA-F07D76FCA76B}"/>
              </a:ext>
            </a:extLst>
          </p:cNvPr>
          <p:cNvSpPr/>
          <p:nvPr/>
        </p:nvSpPr>
        <p:spPr>
          <a:xfrm rot="5400000">
            <a:off x="7615619" y="3039548"/>
            <a:ext cx="280699" cy="226488"/>
          </a:xfrm>
          <a:prstGeom prst="rightArrow">
            <a:avLst/>
          </a:prstGeom>
          <a:ln w="9525">
            <a:solidFill>
              <a:schemeClr val="tx1">
                <a:lumMod val="95000"/>
                <a:lumOff val="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E656E4F8-2073-A740-A280-8EA2176C6703}"/>
              </a:ext>
            </a:extLst>
          </p:cNvPr>
          <p:cNvSpPr/>
          <p:nvPr/>
        </p:nvSpPr>
        <p:spPr>
          <a:xfrm rot="5400000">
            <a:off x="7636756" y="3657639"/>
            <a:ext cx="280699" cy="226488"/>
          </a:xfrm>
          <a:prstGeom prst="rightArrow">
            <a:avLst/>
          </a:prstGeom>
          <a:ln w="9525">
            <a:solidFill>
              <a:schemeClr val="tx1">
                <a:lumMod val="95000"/>
                <a:lumOff val="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ight Arrow 49">
            <a:extLst>
              <a:ext uri="{FF2B5EF4-FFF2-40B4-BE49-F238E27FC236}">
                <a16:creationId xmlns:a16="http://schemas.microsoft.com/office/drawing/2014/main" id="{CD1EE0D7-896F-BC4D-81BD-5B67FB7D5F28}"/>
              </a:ext>
            </a:extLst>
          </p:cNvPr>
          <p:cNvSpPr/>
          <p:nvPr/>
        </p:nvSpPr>
        <p:spPr>
          <a:xfrm rot="5400000">
            <a:off x="7636756" y="4286520"/>
            <a:ext cx="280699" cy="226488"/>
          </a:xfrm>
          <a:prstGeom prst="rightArrow">
            <a:avLst/>
          </a:prstGeom>
          <a:ln w="9525">
            <a:solidFill>
              <a:schemeClr val="tx1">
                <a:lumMod val="95000"/>
                <a:lumOff val="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720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8AB1-8935-624C-BF46-70E24F5D560F}"/>
              </a:ext>
            </a:extLst>
          </p:cNvPr>
          <p:cNvSpPr>
            <a:spLocks noGrp="1"/>
          </p:cNvSpPr>
          <p:nvPr>
            <p:ph type="title"/>
          </p:nvPr>
        </p:nvSpPr>
        <p:spPr>
          <a:xfrm>
            <a:off x="539999" y="445025"/>
            <a:ext cx="4296319" cy="572700"/>
          </a:xfrm>
        </p:spPr>
        <p:txBody>
          <a:bodyPr/>
          <a:lstStyle/>
          <a:p>
            <a:r>
              <a:rPr lang="en-US" dirty="0">
                <a:solidFill>
                  <a:schemeClr val="accent6"/>
                </a:solidFill>
              </a:rPr>
              <a:t>Model Comparison</a:t>
            </a:r>
          </a:p>
        </p:txBody>
      </p:sp>
      <p:grpSp>
        <p:nvGrpSpPr>
          <p:cNvPr id="6" name="Group 5">
            <a:extLst>
              <a:ext uri="{FF2B5EF4-FFF2-40B4-BE49-F238E27FC236}">
                <a16:creationId xmlns:a16="http://schemas.microsoft.com/office/drawing/2014/main" id="{629B6B5F-3850-D645-A35D-5977C571FD44}"/>
              </a:ext>
            </a:extLst>
          </p:cNvPr>
          <p:cNvGrpSpPr/>
          <p:nvPr/>
        </p:nvGrpSpPr>
        <p:grpSpPr>
          <a:xfrm>
            <a:off x="386499" y="1285874"/>
            <a:ext cx="6542202" cy="3358193"/>
            <a:chOff x="386499" y="1285874"/>
            <a:chExt cx="6542202" cy="3358193"/>
          </a:xfrm>
        </p:grpSpPr>
        <p:sp>
          <p:nvSpPr>
            <p:cNvPr id="4" name="Google Shape;1377;p55">
              <a:extLst>
                <a:ext uri="{FF2B5EF4-FFF2-40B4-BE49-F238E27FC236}">
                  <a16:creationId xmlns:a16="http://schemas.microsoft.com/office/drawing/2014/main" id="{DBF155F6-5E9F-2245-AB65-AD1AA36208AD}"/>
                </a:ext>
              </a:extLst>
            </p:cNvPr>
            <p:cNvSpPr/>
            <p:nvPr/>
          </p:nvSpPr>
          <p:spPr>
            <a:xfrm>
              <a:off x="386499" y="1285874"/>
              <a:ext cx="6542202" cy="3358193"/>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4FF7F5A-23C7-AA40-B12A-1F202FA25A29}"/>
                </a:ext>
              </a:extLst>
            </p:cNvPr>
            <p:cNvPicPr>
              <a:picLocks noChangeAspect="1"/>
            </p:cNvPicPr>
            <p:nvPr/>
          </p:nvPicPr>
          <p:blipFill>
            <a:blip r:embed="rId2"/>
            <a:stretch>
              <a:fillRect/>
            </a:stretch>
          </p:blipFill>
          <p:spPr>
            <a:xfrm>
              <a:off x="524523" y="1333889"/>
              <a:ext cx="6266154" cy="3310178"/>
            </a:xfrm>
            <a:prstGeom prst="rect">
              <a:avLst/>
            </a:prstGeom>
          </p:spPr>
        </p:pic>
      </p:grpSp>
      <p:sp>
        <p:nvSpPr>
          <p:cNvPr id="5" name="Google Shape;686;p34">
            <a:extLst>
              <a:ext uri="{FF2B5EF4-FFF2-40B4-BE49-F238E27FC236}">
                <a16:creationId xmlns:a16="http://schemas.microsoft.com/office/drawing/2014/main" id="{225E856A-1BBB-7B4F-A0D3-046560F1D57E}"/>
              </a:ext>
            </a:extLst>
          </p:cNvPr>
          <p:cNvSpPr txBox="1">
            <a:spLocks/>
          </p:cNvSpPr>
          <p:nvPr/>
        </p:nvSpPr>
        <p:spPr>
          <a:xfrm>
            <a:off x="6994689" y="2167692"/>
            <a:ext cx="1885360" cy="1093982"/>
          </a:xfrm>
          <a:prstGeom prst="rect">
            <a:avLst/>
          </a:prstGeom>
          <a:ln w="3175"/>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Clr>
                <a:schemeClr val="dk1"/>
              </a:buClr>
              <a:buSzPts val="1100"/>
              <a:buFont typeface="Arial" panose="020B0604020202020204" pitchFamily="34" charset="0"/>
              <a:buChar char="•"/>
            </a:pPr>
            <a:r>
              <a:rPr lang="en-US" b="1" dirty="0">
                <a:solidFill>
                  <a:schemeClr val="dk2"/>
                </a:solidFill>
                <a:latin typeface="Montserrat"/>
                <a:sym typeface="Montserrat"/>
              </a:rPr>
              <a:t>Tree based </a:t>
            </a:r>
            <a:r>
              <a:rPr lang="en-US" dirty="0">
                <a:solidFill>
                  <a:schemeClr val="dk2"/>
                </a:solidFill>
                <a:latin typeface="Montserrat"/>
                <a:sym typeface="Montserrat"/>
              </a:rPr>
              <a:t>models outperform all other models</a:t>
            </a:r>
          </a:p>
        </p:txBody>
      </p:sp>
    </p:spTree>
    <p:extLst>
      <p:ext uri="{BB962C8B-B14F-4D97-AF65-F5344CB8AC3E}">
        <p14:creationId xmlns:p14="http://schemas.microsoft.com/office/powerpoint/2010/main" val="1713219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5A21-5E09-A74B-96C4-C044C22125F8}"/>
              </a:ext>
            </a:extLst>
          </p:cNvPr>
          <p:cNvSpPr>
            <a:spLocks noGrp="1"/>
          </p:cNvSpPr>
          <p:nvPr>
            <p:ph type="title"/>
          </p:nvPr>
        </p:nvSpPr>
        <p:spPr/>
        <p:txBody>
          <a:bodyPr/>
          <a:lstStyle/>
          <a:p>
            <a:r>
              <a:rPr lang="en-US" dirty="0">
                <a:solidFill>
                  <a:schemeClr val="accent6"/>
                </a:solidFill>
              </a:rPr>
              <a:t>Model ENSEMBLES</a:t>
            </a:r>
          </a:p>
        </p:txBody>
      </p:sp>
      <p:sp>
        <p:nvSpPr>
          <p:cNvPr id="4" name="Google Shape;961;p43">
            <a:extLst>
              <a:ext uri="{FF2B5EF4-FFF2-40B4-BE49-F238E27FC236}">
                <a16:creationId xmlns:a16="http://schemas.microsoft.com/office/drawing/2014/main" id="{BCAF12BF-334F-764F-8E1F-73E8C137C7C8}"/>
              </a:ext>
            </a:extLst>
          </p:cNvPr>
          <p:cNvSpPr txBox="1">
            <a:spLocks/>
          </p:cNvSpPr>
          <p:nvPr/>
        </p:nvSpPr>
        <p:spPr>
          <a:xfrm>
            <a:off x="732506" y="1298489"/>
            <a:ext cx="2422687" cy="36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solidFill>
                  <a:schemeClr val="accent4"/>
                </a:solidFill>
                <a:latin typeface="Bebas Neue"/>
                <a:sym typeface="Bebas Neue"/>
              </a:rPr>
              <a:t>Voting Classifier</a:t>
            </a:r>
          </a:p>
        </p:txBody>
      </p:sp>
      <p:sp>
        <p:nvSpPr>
          <p:cNvPr id="6" name="Google Shape;961;p43">
            <a:extLst>
              <a:ext uri="{FF2B5EF4-FFF2-40B4-BE49-F238E27FC236}">
                <a16:creationId xmlns:a16="http://schemas.microsoft.com/office/drawing/2014/main" id="{A480C32D-10E4-4145-9C5A-127C130B0054}"/>
              </a:ext>
            </a:extLst>
          </p:cNvPr>
          <p:cNvSpPr txBox="1">
            <a:spLocks/>
          </p:cNvSpPr>
          <p:nvPr/>
        </p:nvSpPr>
        <p:spPr>
          <a:xfrm>
            <a:off x="5334713" y="1298489"/>
            <a:ext cx="2422687" cy="36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solidFill>
                  <a:schemeClr val="accent4"/>
                </a:solidFill>
                <a:latin typeface="Bebas Neue"/>
                <a:sym typeface="Bebas Neue"/>
              </a:rPr>
              <a:t>Stacking Classifier</a:t>
            </a:r>
          </a:p>
        </p:txBody>
      </p:sp>
      <p:pic>
        <p:nvPicPr>
          <p:cNvPr id="7" name="Picture 6">
            <a:extLst>
              <a:ext uri="{FF2B5EF4-FFF2-40B4-BE49-F238E27FC236}">
                <a16:creationId xmlns:a16="http://schemas.microsoft.com/office/drawing/2014/main" id="{289BDAA8-240A-3141-8CD6-A0188D0FAA3E}"/>
              </a:ext>
            </a:extLst>
          </p:cNvPr>
          <p:cNvPicPr>
            <a:picLocks noChangeAspect="1"/>
          </p:cNvPicPr>
          <p:nvPr/>
        </p:nvPicPr>
        <p:blipFill>
          <a:blip r:embed="rId2"/>
          <a:stretch>
            <a:fillRect/>
          </a:stretch>
        </p:blipFill>
        <p:spPr>
          <a:xfrm>
            <a:off x="867265" y="1741170"/>
            <a:ext cx="1994113" cy="1737360"/>
          </a:xfrm>
          <a:prstGeom prst="rect">
            <a:avLst/>
          </a:prstGeom>
        </p:spPr>
      </p:pic>
      <p:pic>
        <p:nvPicPr>
          <p:cNvPr id="8" name="Picture 7">
            <a:extLst>
              <a:ext uri="{FF2B5EF4-FFF2-40B4-BE49-F238E27FC236}">
                <a16:creationId xmlns:a16="http://schemas.microsoft.com/office/drawing/2014/main" id="{42773EF5-385D-1E49-8025-DA07A8E85F15}"/>
              </a:ext>
            </a:extLst>
          </p:cNvPr>
          <p:cNvPicPr>
            <a:picLocks noChangeAspect="1"/>
          </p:cNvPicPr>
          <p:nvPr/>
        </p:nvPicPr>
        <p:blipFill>
          <a:blip r:embed="rId3"/>
          <a:stretch>
            <a:fillRect/>
          </a:stretch>
        </p:blipFill>
        <p:spPr>
          <a:xfrm>
            <a:off x="5514678" y="1741170"/>
            <a:ext cx="2062755" cy="1754095"/>
          </a:xfrm>
          <a:prstGeom prst="rect">
            <a:avLst/>
          </a:prstGeom>
        </p:spPr>
      </p:pic>
      <p:graphicFrame>
        <p:nvGraphicFramePr>
          <p:cNvPr id="9" name="Diagram 8">
            <a:extLst>
              <a:ext uri="{FF2B5EF4-FFF2-40B4-BE49-F238E27FC236}">
                <a16:creationId xmlns:a16="http://schemas.microsoft.com/office/drawing/2014/main" id="{B1F8F2FA-5FF6-9C45-8679-84CAACC4AFFF}"/>
              </a:ext>
            </a:extLst>
          </p:cNvPr>
          <p:cNvGraphicFramePr/>
          <p:nvPr>
            <p:extLst>
              <p:ext uri="{D42A27DB-BD31-4B8C-83A1-F6EECF244321}">
                <p14:modId xmlns:p14="http://schemas.microsoft.com/office/powerpoint/2010/main" val="1461518944"/>
              </p:ext>
            </p:extLst>
          </p:nvPr>
        </p:nvGraphicFramePr>
        <p:xfrm>
          <a:off x="400996" y="3707345"/>
          <a:ext cx="3519340" cy="9696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1" name="Diagram 10">
            <a:extLst>
              <a:ext uri="{FF2B5EF4-FFF2-40B4-BE49-F238E27FC236}">
                <a16:creationId xmlns:a16="http://schemas.microsoft.com/office/drawing/2014/main" id="{F65304DF-D116-EC4D-AA46-3D30D314DC8A}"/>
              </a:ext>
            </a:extLst>
          </p:cNvPr>
          <p:cNvGraphicFramePr/>
          <p:nvPr>
            <p:extLst>
              <p:ext uri="{D42A27DB-BD31-4B8C-83A1-F6EECF244321}">
                <p14:modId xmlns:p14="http://schemas.microsoft.com/office/powerpoint/2010/main" val="2228803264"/>
              </p:ext>
            </p:extLst>
          </p:nvPr>
        </p:nvGraphicFramePr>
        <p:xfrm>
          <a:off x="4786385" y="3707345"/>
          <a:ext cx="3519340" cy="96965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261456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8AB1-8935-624C-BF46-70E24F5D560F}"/>
              </a:ext>
            </a:extLst>
          </p:cNvPr>
          <p:cNvSpPr>
            <a:spLocks noGrp="1"/>
          </p:cNvSpPr>
          <p:nvPr>
            <p:ph type="title"/>
          </p:nvPr>
        </p:nvSpPr>
        <p:spPr>
          <a:xfrm>
            <a:off x="539999" y="445025"/>
            <a:ext cx="4296319" cy="572700"/>
          </a:xfrm>
        </p:spPr>
        <p:txBody>
          <a:bodyPr/>
          <a:lstStyle/>
          <a:p>
            <a:r>
              <a:rPr lang="en-US" dirty="0">
                <a:solidFill>
                  <a:schemeClr val="accent6"/>
                </a:solidFill>
              </a:rPr>
              <a:t>PCA</a:t>
            </a:r>
          </a:p>
        </p:txBody>
      </p:sp>
      <p:grpSp>
        <p:nvGrpSpPr>
          <p:cNvPr id="13" name="Group 12">
            <a:extLst>
              <a:ext uri="{FF2B5EF4-FFF2-40B4-BE49-F238E27FC236}">
                <a16:creationId xmlns:a16="http://schemas.microsoft.com/office/drawing/2014/main" id="{3D2181B0-6C91-1744-9AE9-7D447FE87AB8}"/>
              </a:ext>
            </a:extLst>
          </p:cNvPr>
          <p:cNvGrpSpPr/>
          <p:nvPr/>
        </p:nvGrpSpPr>
        <p:grpSpPr>
          <a:xfrm>
            <a:off x="252295" y="1355133"/>
            <a:ext cx="2756185" cy="2798551"/>
            <a:chOff x="252295" y="1355133"/>
            <a:chExt cx="2756185" cy="2798551"/>
          </a:xfrm>
        </p:grpSpPr>
        <p:sp>
          <p:nvSpPr>
            <p:cNvPr id="10" name="Google Shape;1377;p55">
              <a:extLst>
                <a:ext uri="{FF2B5EF4-FFF2-40B4-BE49-F238E27FC236}">
                  <a16:creationId xmlns:a16="http://schemas.microsoft.com/office/drawing/2014/main" id="{F453FECE-B3F4-8341-AEDC-C93752148E1A}"/>
                </a:ext>
              </a:extLst>
            </p:cNvPr>
            <p:cNvSpPr/>
            <p:nvPr/>
          </p:nvSpPr>
          <p:spPr>
            <a:xfrm>
              <a:off x="252295" y="1355133"/>
              <a:ext cx="2756185" cy="2798551"/>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8052F6B1-6D90-A64D-86FA-BE6751CECB5E}"/>
                </a:ext>
              </a:extLst>
            </p:cNvPr>
            <p:cNvPicPr>
              <a:picLocks noChangeAspect="1"/>
            </p:cNvPicPr>
            <p:nvPr/>
          </p:nvPicPr>
          <p:blipFill>
            <a:blip r:embed="rId3"/>
            <a:stretch>
              <a:fillRect/>
            </a:stretch>
          </p:blipFill>
          <p:spPr>
            <a:xfrm>
              <a:off x="359142" y="1560135"/>
              <a:ext cx="2536066" cy="2390871"/>
            </a:xfrm>
            <a:prstGeom prst="rect">
              <a:avLst/>
            </a:prstGeom>
          </p:spPr>
        </p:pic>
      </p:grpSp>
      <p:grpSp>
        <p:nvGrpSpPr>
          <p:cNvPr id="12" name="Group 11">
            <a:extLst>
              <a:ext uri="{FF2B5EF4-FFF2-40B4-BE49-F238E27FC236}">
                <a16:creationId xmlns:a16="http://schemas.microsoft.com/office/drawing/2014/main" id="{04A1B580-8B50-A040-BC87-EB910E1B4C3F}"/>
              </a:ext>
            </a:extLst>
          </p:cNvPr>
          <p:cNvGrpSpPr/>
          <p:nvPr/>
        </p:nvGrpSpPr>
        <p:grpSpPr>
          <a:xfrm>
            <a:off x="3115326" y="1357457"/>
            <a:ext cx="5708163" cy="2796227"/>
            <a:chOff x="3115326" y="1357457"/>
            <a:chExt cx="5708163" cy="2796227"/>
          </a:xfrm>
        </p:grpSpPr>
        <p:sp>
          <p:nvSpPr>
            <p:cNvPr id="11" name="Google Shape;1377;p55">
              <a:extLst>
                <a:ext uri="{FF2B5EF4-FFF2-40B4-BE49-F238E27FC236}">
                  <a16:creationId xmlns:a16="http://schemas.microsoft.com/office/drawing/2014/main" id="{2069B2E5-7205-5D44-BD21-019855239EF2}"/>
                </a:ext>
              </a:extLst>
            </p:cNvPr>
            <p:cNvSpPr/>
            <p:nvPr/>
          </p:nvSpPr>
          <p:spPr>
            <a:xfrm>
              <a:off x="3115326" y="1357457"/>
              <a:ext cx="5708163" cy="2796227"/>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DDA75764-9007-4243-8FBB-D981DC8FB935}"/>
                </a:ext>
              </a:extLst>
            </p:cNvPr>
            <p:cNvPicPr>
              <a:picLocks noChangeAspect="1"/>
            </p:cNvPicPr>
            <p:nvPr/>
          </p:nvPicPr>
          <p:blipFill>
            <a:blip r:embed="rId4"/>
            <a:stretch>
              <a:fillRect/>
            </a:stretch>
          </p:blipFill>
          <p:spPr>
            <a:xfrm>
              <a:off x="3258061" y="1560135"/>
              <a:ext cx="2628366" cy="2436046"/>
            </a:xfrm>
            <a:prstGeom prst="rect">
              <a:avLst/>
            </a:prstGeom>
          </p:spPr>
        </p:pic>
        <p:pic>
          <p:nvPicPr>
            <p:cNvPr id="6" name="Picture 5">
              <a:extLst>
                <a:ext uri="{FF2B5EF4-FFF2-40B4-BE49-F238E27FC236}">
                  <a16:creationId xmlns:a16="http://schemas.microsoft.com/office/drawing/2014/main" id="{A4C969E1-E0AA-6144-82EB-F609E6BD3052}"/>
                </a:ext>
              </a:extLst>
            </p:cNvPr>
            <p:cNvPicPr>
              <a:picLocks noChangeAspect="1"/>
            </p:cNvPicPr>
            <p:nvPr/>
          </p:nvPicPr>
          <p:blipFill>
            <a:blip r:embed="rId5"/>
            <a:stretch>
              <a:fillRect/>
            </a:stretch>
          </p:blipFill>
          <p:spPr>
            <a:xfrm>
              <a:off x="6135170" y="1560135"/>
              <a:ext cx="2638079" cy="2525604"/>
            </a:xfrm>
            <a:prstGeom prst="rect">
              <a:avLst/>
            </a:prstGeom>
          </p:spPr>
        </p:pic>
      </p:grpSp>
      <p:sp>
        <p:nvSpPr>
          <p:cNvPr id="8" name="Google Shape;686;p34">
            <a:extLst>
              <a:ext uri="{FF2B5EF4-FFF2-40B4-BE49-F238E27FC236}">
                <a16:creationId xmlns:a16="http://schemas.microsoft.com/office/drawing/2014/main" id="{E3A771CA-2E21-D24D-86E0-159B3A0F7DB4}"/>
              </a:ext>
            </a:extLst>
          </p:cNvPr>
          <p:cNvSpPr txBox="1">
            <a:spLocks/>
          </p:cNvSpPr>
          <p:nvPr/>
        </p:nvSpPr>
        <p:spPr>
          <a:xfrm>
            <a:off x="539999" y="4388311"/>
            <a:ext cx="2269188" cy="396708"/>
          </a:xfrm>
          <a:prstGeom prst="rect">
            <a:avLst/>
          </a:prstGeom>
          <a:ln w="3175"/>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1200" dirty="0">
                <a:solidFill>
                  <a:schemeClr val="dk2"/>
                </a:solidFill>
                <a:latin typeface="Montserrat"/>
                <a:sym typeface="Montserrat"/>
              </a:rPr>
              <a:t>Jump in score at </a:t>
            </a:r>
            <a:r>
              <a:rPr lang="en-US" sz="1200" b="1" dirty="0">
                <a:solidFill>
                  <a:schemeClr val="dk2"/>
                </a:solidFill>
                <a:latin typeface="Montserrat"/>
                <a:sym typeface="Montserrat"/>
              </a:rPr>
              <a:t>8</a:t>
            </a:r>
            <a:r>
              <a:rPr lang="en-US" sz="1200" dirty="0">
                <a:solidFill>
                  <a:schemeClr val="dk2"/>
                </a:solidFill>
                <a:latin typeface="Montserrat"/>
                <a:sym typeface="Montserrat"/>
              </a:rPr>
              <a:t> PCAs</a:t>
            </a:r>
          </a:p>
        </p:txBody>
      </p:sp>
      <p:sp>
        <p:nvSpPr>
          <p:cNvPr id="9" name="Google Shape;686;p34">
            <a:extLst>
              <a:ext uri="{FF2B5EF4-FFF2-40B4-BE49-F238E27FC236}">
                <a16:creationId xmlns:a16="http://schemas.microsoft.com/office/drawing/2014/main" id="{EEA725F3-9B64-7E49-989E-4606D92C091E}"/>
              </a:ext>
            </a:extLst>
          </p:cNvPr>
          <p:cNvSpPr txBox="1">
            <a:spLocks/>
          </p:cNvSpPr>
          <p:nvPr/>
        </p:nvSpPr>
        <p:spPr>
          <a:xfrm>
            <a:off x="3115326" y="4288416"/>
            <a:ext cx="5708163" cy="596499"/>
          </a:xfrm>
          <a:prstGeom prst="rect">
            <a:avLst/>
          </a:prstGeom>
          <a:ln w="3175"/>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1200" dirty="0">
                <a:solidFill>
                  <a:schemeClr val="dk2"/>
                </a:solidFill>
                <a:latin typeface="Montserrat"/>
                <a:sym typeface="Montserrat"/>
              </a:rPr>
              <a:t>The explained variance plot shows that almost all the variance in the dataset(containing </a:t>
            </a:r>
            <a:r>
              <a:rPr lang="en-US" sz="1200" b="1" dirty="0">
                <a:solidFill>
                  <a:schemeClr val="dk2"/>
                </a:solidFill>
                <a:latin typeface="Montserrat"/>
                <a:sym typeface="Montserrat"/>
              </a:rPr>
              <a:t>33</a:t>
            </a:r>
            <a:r>
              <a:rPr lang="en-US" sz="1200" dirty="0">
                <a:solidFill>
                  <a:schemeClr val="dk2"/>
                </a:solidFill>
                <a:latin typeface="Montserrat"/>
                <a:sym typeface="Montserrat"/>
              </a:rPr>
              <a:t> numerical features) could be explained by </a:t>
            </a:r>
            <a:r>
              <a:rPr lang="en-US" sz="1200" b="1" dirty="0">
                <a:solidFill>
                  <a:schemeClr val="dk2"/>
                </a:solidFill>
                <a:latin typeface="Montserrat"/>
                <a:sym typeface="Montserrat"/>
              </a:rPr>
              <a:t>15</a:t>
            </a:r>
            <a:r>
              <a:rPr lang="en-US" sz="1200" dirty="0">
                <a:solidFill>
                  <a:schemeClr val="dk2"/>
                </a:solidFill>
                <a:latin typeface="Montserrat"/>
                <a:sym typeface="Montserrat"/>
              </a:rPr>
              <a:t> PCs</a:t>
            </a:r>
          </a:p>
        </p:txBody>
      </p:sp>
    </p:spTree>
    <p:extLst>
      <p:ext uri="{BB962C8B-B14F-4D97-AF65-F5344CB8AC3E}">
        <p14:creationId xmlns:p14="http://schemas.microsoft.com/office/powerpoint/2010/main" val="797205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8AB1-8935-624C-BF46-70E24F5D560F}"/>
              </a:ext>
            </a:extLst>
          </p:cNvPr>
          <p:cNvSpPr>
            <a:spLocks noGrp="1"/>
          </p:cNvSpPr>
          <p:nvPr>
            <p:ph type="title"/>
          </p:nvPr>
        </p:nvSpPr>
        <p:spPr>
          <a:xfrm>
            <a:off x="539999" y="445025"/>
            <a:ext cx="4296319" cy="572700"/>
          </a:xfrm>
        </p:spPr>
        <p:txBody>
          <a:bodyPr/>
          <a:lstStyle/>
          <a:p>
            <a:r>
              <a:rPr lang="en-US" dirty="0">
                <a:solidFill>
                  <a:schemeClr val="accent6"/>
                </a:solidFill>
              </a:rPr>
              <a:t>PCA</a:t>
            </a:r>
          </a:p>
        </p:txBody>
      </p:sp>
      <p:grpSp>
        <p:nvGrpSpPr>
          <p:cNvPr id="14" name="Group 13">
            <a:extLst>
              <a:ext uri="{FF2B5EF4-FFF2-40B4-BE49-F238E27FC236}">
                <a16:creationId xmlns:a16="http://schemas.microsoft.com/office/drawing/2014/main" id="{B016B560-C6F2-3A40-A858-58CB252B4FE9}"/>
              </a:ext>
            </a:extLst>
          </p:cNvPr>
          <p:cNvGrpSpPr/>
          <p:nvPr/>
        </p:nvGrpSpPr>
        <p:grpSpPr>
          <a:xfrm>
            <a:off x="258125" y="1072957"/>
            <a:ext cx="3540995" cy="3192716"/>
            <a:chOff x="355989" y="1366887"/>
            <a:chExt cx="3540995" cy="3192716"/>
          </a:xfrm>
        </p:grpSpPr>
        <p:sp>
          <p:nvSpPr>
            <p:cNvPr id="9" name="Google Shape;1377;p55">
              <a:extLst>
                <a:ext uri="{FF2B5EF4-FFF2-40B4-BE49-F238E27FC236}">
                  <a16:creationId xmlns:a16="http://schemas.microsoft.com/office/drawing/2014/main" id="{B81308E8-FF40-6E48-819A-0C5B14A394B2}"/>
                </a:ext>
              </a:extLst>
            </p:cNvPr>
            <p:cNvSpPr/>
            <p:nvPr/>
          </p:nvSpPr>
          <p:spPr>
            <a:xfrm>
              <a:off x="355989" y="1366887"/>
              <a:ext cx="3540995" cy="3192716"/>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9D1EEFE-220C-8A4D-BCA9-8EC8468832AF}"/>
                </a:ext>
              </a:extLst>
            </p:cNvPr>
            <p:cNvPicPr>
              <a:picLocks noChangeAspect="1"/>
            </p:cNvPicPr>
            <p:nvPr/>
          </p:nvPicPr>
          <p:blipFill>
            <a:blip r:embed="rId2"/>
            <a:stretch>
              <a:fillRect/>
            </a:stretch>
          </p:blipFill>
          <p:spPr>
            <a:xfrm>
              <a:off x="539999" y="1507023"/>
              <a:ext cx="3142839" cy="2912443"/>
            </a:xfrm>
            <a:prstGeom prst="rect">
              <a:avLst/>
            </a:prstGeom>
          </p:spPr>
        </p:pic>
      </p:grpSp>
      <p:grpSp>
        <p:nvGrpSpPr>
          <p:cNvPr id="12" name="Group 11">
            <a:extLst>
              <a:ext uri="{FF2B5EF4-FFF2-40B4-BE49-F238E27FC236}">
                <a16:creationId xmlns:a16="http://schemas.microsoft.com/office/drawing/2014/main" id="{CC6E9981-5559-D341-8A9E-BDCFE8036B32}"/>
              </a:ext>
            </a:extLst>
          </p:cNvPr>
          <p:cNvGrpSpPr/>
          <p:nvPr/>
        </p:nvGrpSpPr>
        <p:grpSpPr>
          <a:xfrm>
            <a:off x="4388920" y="996786"/>
            <a:ext cx="4319705" cy="3246144"/>
            <a:chOff x="4080994" y="1309223"/>
            <a:chExt cx="4319705" cy="3246144"/>
          </a:xfrm>
        </p:grpSpPr>
        <p:sp>
          <p:nvSpPr>
            <p:cNvPr id="10" name="Google Shape;1377;p55">
              <a:extLst>
                <a:ext uri="{FF2B5EF4-FFF2-40B4-BE49-F238E27FC236}">
                  <a16:creationId xmlns:a16="http://schemas.microsoft.com/office/drawing/2014/main" id="{FB1FCF83-0494-134D-8C0B-02C9793F56AA}"/>
                </a:ext>
              </a:extLst>
            </p:cNvPr>
            <p:cNvSpPr/>
            <p:nvPr/>
          </p:nvSpPr>
          <p:spPr>
            <a:xfrm>
              <a:off x="4080994" y="1309223"/>
              <a:ext cx="4319705" cy="3246144"/>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30167152-6FD4-2D42-AD9A-C03D5F436B9A}"/>
                </a:ext>
              </a:extLst>
            </p:cNvPr>
            <p:cNvPicPr>
              <a:picLocks noChangeAspect="1"/>
            </p:cNvPicPr>
            <p:nvPr/>
          </p:nvPicPr>
          <p:blipFill rotWithShape="1">
            <a:blip r:embed="rId3"/>
            <a:srcRect l="8392" t="11081" r="18787" b="17186"/>
            <a:stretch/>
          </p:blipFill>
          <p:spPr>
            <a:xfrm>
              <a:off x="4210184" y="1582876"/>
              <a:ext cx="4190515" cy="2760736"/>
            </a:xfrm>
            <a:prstGeom prst="rect">
              <a:avLst/>
            </a:prstGeom>
          </p:spPr>
        </p:pic>
        <p:pic>
          <p:nvPicPr>
            <p:cNvPr id="11" name="Picture 10">
              <a:extLst>
                <a:ext uri="{FF2B5EF4-FFF2-40B4-BE49-F238E27FC236}">
                  <a16:creationId xmlns:a16="http://schemas.microsoft.com/office/drawing/2014/main" id="{5477D8D6-A5EF-874C-90F1-7AF6A61F805F}"/>
                </a:ext>
              </a:extLst>
            </p:cNvPr>
            <p:cNvPicPr>
              <a:picLocks noChangeAspect="1"/>
            </p:cNvPicPr>
            <p:nvPr/>
          </p:nvPicPr>
          <p:blipFill rotWithShape="1">
            <a:blip r:embed="rId3"/>
            <a:srcRect l="88131" t="11081" b="74575"/>
            <a:stretch/>
          </p:blipFill>
          <p:spPr>
            <a:xfrm>
              <a:off x="7395306" y="1761326"/>
              <a:ext cx="594702" cy="480682"/>
            </a:xfrm>
            <a:prstGeom prst="rect">
              <a:avLst/>
            </a:prstGeom>
          </p:spPr>
        </p:pic>
      </p:grpSp>
      <p:sp>
        <p:nvSpPr>
          <p:cNvPr id="13" name="Google Shape;686;p34">
            <a:extLst>
              <a:ext uri="{FF2B5EF4-FFF2-40B4-BE49-F238E27FC236}">
                <a16:creationId xmlns:a16="http://schemas.microsoft.com/office/drawing/2014/main" id="{572E27FE-8DAF-BC4E-AA2C-9E55AD5922D0}"/>
              </a:ext>
            </a:extLst>
          </p:cNvPr>
          <p:cNvSpPr txBox="1">
            <a:spLocks/>
          </p:cNvSpPr>
          <p:nvPr/>
        </p:nvSpPr>
        <p:spPr>
          <a:xfrm>
            <a:off x="258125" y="4372315"/>
            <a:ext cx="8565364" cy="463535"/>
          </a:xfrm>
          <a:prstGeom prst="rect">
            <a:avLst/>
          </a:prstGeom>
          <a:ln w="3175"/>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Clr>
                <a:schemeClr val="dk1"/>
              </a:buClr>
              <a:buSzPts val="1100"/>
              <a:buFont typeface="Arial" panose="020B0604020202020204" pitchFamily="34" charset="0"/>
              <a:buChar char="•"/>
            </a:pPr>
            <a:r>
              <a:rPr lang="en-US" sz="1200" dirty="0">
                <a:solidFill>
                  <a:schemeClr val="dk2"/>
                </a:solidFill>
                <a:latin typeface="Montserrat"/>
                <a:sym typeface="Montserrat"/>
              </a:rPr>
              <a:t>Some level of difference between the two groups for </a:t>
            </a:r>
            <a:r>
              <a:rPr lang="en-US" sz="1200" b="1" dirty="0">
                <a:solidFill>
                  <a:schemeClr val="dk2"/>
                </a:solidFill>
                <a:latin typeface="Montserrat"/>
                <a:sym typeface="Montserrat"/>
              </a:rPr>
              <a:t>2</a:t>
            </a:r>
            <a:r>
              <a:rPr lang="en-US" sz="1200" dirty="0">
                <a:solidFill>
                  <a:schemeClr val="dk2"/>
                </a:solidFill>
                <a:latin typeface="Montserrat"/>
                <a:sym typeface="Montserrat"/>
              </a:rPr>
              <a:t> &amp; </a:t>
            </a:r>
            <a:r>
              <a:rPr lang="en-US" sz="1200" b="1" dirty="0">
                <a:solidFill>
                  <a:schemeClr val="dk2"/>
                </a:solidFill>
                <a:latin typeface="Montserrat"/>
                <a:sym typeface="Montserrat"/>
              </a:rPr>
              <a:t>3</a:t>
            </a:r>
            <a:r>
              <a:rPr lang="en-US" sz="1200" dirty="0">
                <a:solidFill>
                  <a:schemeClr val="dk2"/>
                </a:solidFill>
                <a:latin typeface="Montserrat"/>
                <a:sym typeface="Montserrat"/>
              </a:rPr>
              <a:t> PCAs </a:t>
            </a:r>
            <a:r>
              <a:rPr lang="en-US" sz="1200" u="sng" dirty="0">
                <a:solidFill>
                  <a:schemeClr val="dk2"/>
                </a:solidFill>
                <a:latin typeface="Montserrat"/>
                <a:sym typeface="Montserrat"/>
              </a:rPr>
              <a:t>but it is not a good split</a:t>
            </a:r>
          </a:p>
          <a:p>
            <a:pPr marL="171450" indent="-171450">
              <a:buClr>
                <a:schemeClr val="dk1"/>
              </a:buClr>
              <a:buSzPts val="1100"/>
              <a:buFont typeface="Arial" panose="020B0604020202020204" pitchFamily="34" charset="0"/>
              <a:buChar char="•"/>
            </a:pPr>
            <a:r>
              <a:rPr lang="en-US" sz="1200" dirty="0">
                <a:solidFill>
                  <a:schemeClr val="dk2"/>
                </a:solidFill>
                <a:latin typeface="Montserrat"/>
                <a:sym typeface="Montserrat"/>
              </a:rPr>
              <a:t>More Principal Components needed to completely separate the two groups. </a:t>
            </a:r>
          </a:p>
        </p:txBody>
      </p:sp>
    </p:spTree>
    <p:extLst>
      <p:ext uri="{BB962C8B-B14F-4D97-AF65-F5344CB8AC3E}">
        <p14:creationId xmlns:p14="http://schemas.microsoft.com/office/powerpoint/2010/main" val="2334670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244325" y="2299525"/>
            <a:ext cx="3540900" cy="602100"/>
          </a:xfrm>
          <a:prstGeom prst="rect">
            <a:avLst/>
          </a:prstGeom>
        </p:spPr>
        <p:txBody>
          <a:bodyPr spcFirstLastPara="1" wrap="square" lIns="91425" tIns="91425" rIns="91425" bIns="91425" anchor="t" anchorCtr="0">
            <a:noAutofit/>
          </a:bodyPr>
          <a:lstStyle/>
          <a:p>
            <a:pPr lvl="0"/>
            <a:r>
              <a:rPr lang="en-US" dirty="0"/>
              <a:t>Model Explaining</a:t>
            </a:r>
          </a:p>
        </p:txBody>
      </p:sp>
      <p:sp>
        <p:nvSpPr>
          <p:cNvPr id="686" name="Google Shape;686;p34"/>
          <p:cNvSpPr txBox="1">
            <a:spLocks noGrp="1"/>
          </p:cNvSpPr>
          <p:nvPr>
            <p:ph type="subTitle" idx="1"/>
          </p:nvPr>
        </p:nvSpPr>
        <p:spPr>
          <a:xfrm>
            <a:off x="1244325" y="2856288"/>
            <a:ext cx="2773200" cy="5187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t>Feature Importance and Shap Analysis</a:t>
            </a:r>
          </a:p>
        </p:txBody>
      </p:sp>
      <p:sp>
        <p:nvSpPr>
          <p:cNvPr id="687" name="Google Shape;687;p34"/>
          <p:cNvSpPr txBox="1">
            <a:spLocks noGrp="1"/>
          </p:cNvSpPr>
          <p:nvPr>
            <p:ph type="title" idx="2"/>
          </p:nvPr>
        </p:nvSpPr>
        <p:spPr>
          <a:xfrm>
            <a:off x="1244325" y="1768513"/>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26" name="Google Shape;1744;p59">
            <a:extLst>
              <a:ext uri="{FF2B5EF4-FFF2-40B4-BE49-F238E27FC236}">
                <a16:creationId xmlns:a16="http://schemas.microsoft.com/office/drawing/2014/main" id="{04C2B878-AE59-4E49-84BB-08D1AAE728B1}"/>
              </a:ext>
            </a:extLst>
          </p:cNvPr>
          <p:cNvSpPr/>
          <p:nvPr/>
        </p:nvSpPr>
        <p:spPr>
          <a:xfrm>
            <a:off x="6598275" y="1157100"/>
            <a:ext cx="2043000" cy="1508900"/>
          </a:xfrm>
          <a:custGeom>
            <a:avLst/>
            <a:gdLst/>
            <a:ahLst/>
            <a:cxnLst/>
            <a:rect l="l" t="t" r="r" b="b"/>
            <a:pathLst>
              <a:path w="81720" h="60356" extrusionOk="0">
                <a:moveTo>
                  <a:pt x="76495" y="730"/>
                </a:moveTo>
                <a:cubicBezTo>
                  <a:pt x="78976" y="730"/>
                  <a:pt x="80961" y="2744"/>
                  <a:pt x="80990" y="5195"/>
                </a:cubicBezTo>
                <a:lnTo>
                  <a:pt x="80990" y="55131"/>
                </a:lnTo>
                <a:cubicBezTo>
                  <a:pt x="80990" y="57612"/>
                  <a:pt x="78976" y="59596"/>
                  <a:pt x="76524" y="59626"/>
                </a:cubicBezTo>
                <a:lnTo>
                  <a:pt x="5225" y="59626"/>
                </a:lnTo>
                <a:cubicBezTo>
                  <a:pt x="2744" y="59626"/>
                  <a:pt x="731" y="57612"/>
                  <a:pt x="731" y="55131"/>
                </a:cubicBezTo>
                <a:lnTo>
                  <a:pt x="731" y="5195"/>
                </a:lnTo>
                <a:cubicBezTo>
                  <a:pt x="760" y="2744"/>
                  <a:pt x="2744" y="730"/>
                  <a:pt x="5225" y="730"/>
                </a:cubicBezTo>
                <a:close/>
                <a:moveTo>
                  <a:pt x="5225" y="0"/>
                </a:moveTo>
                <a:cubicBezTo>
                  <a:pt x="2336" y="0"/>
                  <a:pt x="1" y="2335"/>
                  <a:pt x="1" y="5195"/>
                </a:cubicBezTo>
                <a:lnTo>
                  <a:pt x="1" y="55131"/>
                </a:lnTo>
                <a:cubicBezTo>
                  <a:pt x="1" y="58020"/>
                  <a:pt x="2336" y="60355"/>
                  <a:pt x="5225" y="60355"/>
                </a:cubicBezTo>
                <a:lnTo>
                  <a:pt x="76495" y="60355"/>
                </a:lnTo>
                <a:cubicBezTo>
                  <a:pt x="79385" y="60355"/>
                  <a:pt x="81719" y="58020"/>
                  <a:pt x="81719" y="55131"/>
                </a:cubicBezTo>
                <a:lnTo>
                  <a:pt x="81719" y="5195"/>
                </a:lnTo>
                <a:cubicBezTo>
                  <a:pt x="81719" y="2335"/>
                  <a:pt x="79385" y="0"/>
                  <a:pt x="76524" y="0"/>
                </a:cubicBezTo>
                <a:close/>
              </a:path>
            </a:pathLst>
          </a:custGeom>
          <a:solidFill>
            <a:schemeClr val="accent4"/>
          </a:solidFill>
          <a:ln>
            <a:noFill/>
          </a:ln>
          <a:effectLst>
            <a:outerShdw blurRad="57150" dist="38100" dir="35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745;p59">
            <a:extLst>
              <a:ext uri="{FF2B5EF4-FFF2-40B4-BE49-F238E27FC236}">
                <a16:creationId xmlns:a16="http://schemas.microsoft.com/office/drawing/2014/main" id="{9DE02E3D-8DF5-2C42-A684-3CE6486D7DD5}"/>
              </a:ext>
            </a:extLst>
          </p:cNvPr>
          <p:cNvSpPr/>
          <p:nvPr/>
        </p:nvSpPr>
        <p:spPr>
          <a:xfrm>
            <a:off x="7649360" y="1725149"/>
            <a:ext cx="11080" cy="579644"/>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746;p59">
            <a:extLst>
              <a:ext uri="{FF2B5EF4-FFF2-40B4-BE49-F238E27FC236}">
                <a16:creationId xmlns:a16="http://schemas.microsoft.com/office/drawing/2014/main" id="{1A23AACD-C774-3F43-90E1-4EBFC697374F}"/>
              </a:ext>
            </a:extLst>
          </p:cNvPr>
          <p:cNvSpPr/>
          <p:nvPr/>
        </p:nvSpPr>
        <p:spPr>
          <a:xfrm>
            <a:off x="7503096" y="1725149"/>
            <a:ext cx="11080" cy="579644"/>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747;p59">
            <a:extLst>
              <a:ext uri="{FF2B5EF4-FFF2-40B4-BE49-F238E27FC236}">
                <a16:creationId xmlns:a16="http://schemas.microsoft.com/office/drawing/2014/main" id="{2562AC11-22A0-464C-9CEF-E18B0FD3CE2C}"/>
              </a:ext>
            </a:extLst>
          </p:cNvPr>
          <p:cNvSpPr/>
          <p:nvPr/>
        </p:nvSpPr>
        <p:spPr>
          <a:xfrm>
            <a:off x="7356806" y="1725149"/>
            <a:ext cx="11107" cy="579644"/>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748;p59">
            <a:extLst>
              <a:ext uri="{FF2B5EF4-FFF2-40B4-BE49-F238E27FC236}">
                <a16:creationId xmlns:a16="http://schemas.microsoft.com/office/drawing/2014/main" id="{A15E045C-D8A2-BE49-8876-ECA0D91B0FF6}"/>
              </a:ext>
            </a:extLst>
          </p:cNvPr>
          <p:cNvSpPr/>
          <p:nvPr/>
        </p:nvSpPr>
        <p:spPr>
          <a:xfrm>
            <a:off x="7211329" y="1725149"/>
            <a:ext cx="10321" cy="579644"/>
          </a:xfrm>
          <a:custGeom>
            <a:avLst/>
            <a:gdLst/>
            <a:ahLst/>
            <a:cxnLst/>
            <a:rect l="l" t="t" r="r" b="b"/>
            <a:pathLst>
              <a:path w="381" h="21101" extrusionOk="0">
                <a:moveTo>
                  <a:pt x="1" y="0"/>
                </a:moveTo>
                <a:lnTo>
                  <a:pt x="1"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749;p59">
            <a:extLst>
              <a:ext uri="{FF2B5EF4-FFF2-40B4-BE49-F238E27FC236}">
                <a16:creationId xmlns:a16="http://schemas.microsoft.com/office/drawing/2014/main" id="{55DDEF22-9E66-6F44-A439-6817C57B4904}"/>
              </a:ext>
            </a:extLst>
          </p:cNvPr>
          <p:cNvSpPr/>
          <p:nvPr/>
        </p:nvSpPr>
        <p:spPr>
          <a:xfrm>
            <a:off x="7065066" y="1725149"/>
            <a:ext cx="11107" cy="579644"/>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750;p59">
            <a:extLst>
              <a:ext uri="{FF2B5EF4-FFF2-40B4-BE49-F238E27FC236}">
                <a16:creationId xmlns:a16="http://schemas.microsoft.com/office/drawing/2014/main" id="{920FADBA-C6CC-8A4B-B06E-0319D87F7893}"/>
              </a:ext>
            </a:extLst>
          </p:cNvPr>
          <p:cNvSpPr/>
          <p:nvPr/>
        </p:nvSpPr>
        <p:spPr>
          <a:xfrm>
            <a:off x="6631300" y="1725149"/>
            <a:ext cx="10294" cy="579644"/>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751;p59">
            <a:extLst>
              <a:ext uri="{FF2B5EF4-FFF2-40B4-BE49-F238E27FC236}">
                <a16:creationId xmlns:a16="http://schemas.microsoft.com/office/drawing/2014/main" id="{9A240974-B776-8040-B369-A87E6AA1DB87}"/>
              </a:ext>
            </a:extLst>
          </p:cNvPr>
          <p:cNvSpPr/>
          <p:nvPr/>
        </p:nvSpPr>
        <p:spPr>
          <a:xfrm>
            <a:off x="6777563" y="1725149"/>
            <a:ext cx="10294" cy="579644"/>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752;p59">
            <a:extLst>
              <a:ext uri="{FF2B5EF4-FFF2-40B4-BE49-F238E27FC236}">
                <a16:creationId xmlns:a16="http://schemas.microsoft.com/office/drawing/2014/main" id="{2DC9435F-A3FC-F44A-B4BB-010C27C3F6D8}"/>
              </a:ext>
            </a:extLst>
          </p:cNvPr>
          <p:cNvSpPr/>
          <p:nvPr/>
        </p:nvSpPr>
        <p:spPr>
          <a:xfrm>
            <a:off x="6607050" y="1165850"/>
            <a:ext cx="2024725" cy="229850"/>
          </a:xfrm>
          <a:custGeom>
            <a:avLst/>
            <a:gdLst/>
            <a:ahLst/>
            <a:cxnLst/>
            <a:rect l="l" t="t" r="r" b="b"/>
            <a:pathLst>
              <a:path w="80989" h="9194" extrusionOk="0">
                <a:moveTo>
                  <a:pt x="4874" y="0"/>
                </a:moveTo>
                <a:cubicBezTo>
                  <a:pt x="2189" y="0"/>
                  <a:pt x="0" y="2160"/>
                  <a:pt x="0" y="4845"/>
                </a:cubicBezTo>
                <a:lnTo>
                  <a:pt x="0" y="9194"/>
                </a:lnTo>
                <a:lnTo>
                  <a:pt x="80989" y="9194"/>
                </a:lnTo>
                <a:lnTo>
                  <a:pt x="80989" y="4845"/>
                </a:lnTo>
                <a:cubicBezTo>
                  <a:pt x="80989" y="2189"/>
                  <a:pt x="78829" y="30"/>
                  <a:pt x="76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753;p59">
            <a:extLst>
              <a:ext uri="{FF2B5EF4-FFF2-40B4-BE49-F238E27FC236}">
                <a16:creationId xmlns:a16="http://schemas.microsoft.com/office/drawing/2014/main" id="{B2082511-DBB0-574B-A426-19218BD9D881}"/>
              </a:ext>
            </a:extLst>
          </p:cNvPr>
          <p:cNvSpPr/>
          <p:nvPr/>
        </p:nvSpPr>
        <p:spPr>
          <a:xfrm>
            <a:off x="8431125" y="1231525"/>
            <a:ext cx="114575" cy="98200"/>
          </a:xfrm>
          <a:custGeom>
            <a:avLst/>
            <a:gdLst/>
            <a:ahLst/>
            <a:cxnLst/>
            <a:rect l="l" t="t" r="r" b="b"/>
            <a:pathLst>
              <a:path w="4583" h="3928" extrusionOk="0">
                <a:moveTo>
                  <a:pt x="2627" y="0"/>
                </a:moveTo>
                <a:cubicBezTo>
                  <a:pt x="876" y="0"/>
                  <a:pt x="0" y="2101"/>
                  <a:pt x="1226" y="3356"/>
                </a:cubicBezTo>
                <a:cubicBezTo>
                  <a:pt x="1630" y="3751"/>
                  <a:pt x="2121" y="3928"/>
                  <a:pt x="2602" y="3928"/>
                </a:cubicBezTo>
                <a:cubicBezTo>
                  <a:pt x="3616" y="3928"/>
                  <a:pt x="4582" y="3143"/>
                  <a:pt x="4582" y="1955"/>
                </a:cubicBezTo>
                <a:cubicBezTo>
                  <a:pt x="4582" y="876"/>
                  <a:pt x="3707" y="0"/>
                  <a:pt x="2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754;p59">
            <a:extLst>
              <a:ext uri="{FF2B5EF4-FFF2-40B4-BE49-F238E27FC236}">
                <a16:creationId xmlns:a16="http://schemas.microsoft.com/office/drawing/2014/main" id="{C6A0B283-896A-694D-9242-33811915771C}"/>
              </a:ext>
            </a:extLst>
          </p:cNvPr>
          <p:cNvSpPr/>
          <p:nvPr/>
        </p:nvSpPr>
        <p:spPr>
          <a:xfrm>
            <a:off x="8231200" y="1231525"/>
            <a:ext cx="113850" cy="98200"/>
          </a:xfrm>
          <a:custGeom>
            <a:avLst/>
            <a:gdLst/>
            <a:ahLst/>
            <a:cxnLst/>
            <a:rect l="l" t="t" r="r" b="b"/>
            <a:pathLst>
              <a:path w="4554" h="3928" extrusionOk="0">
                <a:moveTo>
                  <a:pt x="2627" y="0"/>
                </a:moveTo>
                <a:cubicBezTo>
                  <a:pt x="876" y="0"/>
                  <a:pt x="0" y="2101"/>
                  <a:pt x="1226" y="3356"/>
                </a:cubicBezTo>
                <a:cubicBezTo>
                  <a:pt x="1621" y="3751"/>
                  <a:pt x="2106" y="3928"/>
                  <a:pt x="2583" y="3928"/>
                </a:cubicBezTo>
                <a:cubicBezTo>
                  <a:pt x="3587" y="3928"/>
                  <a:pt x="4553" y="3143"/>
                  <a:pt x="4553" y="1955"/>
                </a:cubicBezTo>
                <a:cubicBezTo>
                  <a:pt x="4553" y="876"/>
                  <a:pt x="3678" y="0"/>
                  <a:pt x="26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755;p59">
            <a:extLst>
              <a:ext uri="{FF2B5EF4-FFF2-40B4-BE49-F238E27FC236}">
                <a16:creationId xmlns:a16="http://schemas.microsoft.com/office/drawing/2014/main" id="{4500069B-3B00-0E4E-9A52-909B62CC5F1C}"/>
              </a:ext>
            </a:extLst>
          </p:cNvPr>
          <p:cNvSpPr/>
          <p:nvPr/>
        </p:nvSpPr>
        <p:spPr>
          <a:xfrm>
            <a:off x="8031275" y="1231525"/>
            <a:ext cx="113850" cy="98200"/>
          </a:xfrm>
          <a:custGeom>
            <a:avLst/>
            <a:gdLst/>
            <a:ahLst/>
            <a:cxnLst/>
            <a:rect l="l" t="t" r="r" b="b"/>
            <a:pathLst>
              <a:path w="4554" h="3928" extrusionOk="0">
                <a:moveTo>
                  <a:pt x="2598" y="0"/>
                </a:moveTo>
                <a:cubicBezTo>
                  <a:pt x="847" y="0"/>
                  <a:pt x="1" y="2101"/>
                  <a:pt x="1226" y="3356"/>
                </a:cubicBezTo>
                <a:cubicBezTo>
                  <a:pt x="1621" y="3751"/>
                  <a:pt x="2106" y="3928"/>
                  <a:pt x="2583" y="3928"/>
                </a:cubicBezTo>
                <a:cubicBezTo>
                  <a:pt x="3587" y="3928"/>
                  <a:pt x="4553" y="3143"/>
                  <a:pt x="4553" y="1955"/>
                </a:cubicBezTo>
                <a:cubicBezTo>
                  <a:pt x="4553" y="876"/>
                  <a:pt x="3678" y="0"/>
                  <a:pt x="2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756;p59">
            <a:extLst>
              <a:ext uri="{FF2B5EF4-FFF2-40B4-BE49-F238E27FC236}">
                <a16:creationId xmlns:a16="http://schemas.microsoft.com/office/drawing/2014/main" id="{8141D761-5AE9-A749-9FFF-9DECBB4A6BF7}"/>
              </a:ext>
            </a:extLst>
          </p:cNvPr>
          <p:cNvSpPr/>
          <p:nvPr/>
        </p:nvSpPr>
        <p:spPr>
          <a:xfrm>
            <a:off x="6773325" y="1505350"/>
            <a:ext cx="1692165" cy="1069739"/>
          </a:xfrm>
          <a:custGeom>
            <a:avLst/>
            <a:gdLst/>
            <a:ahLst/>
            <a:cxnLst/>
            <a:rect l="l" t="t" r="r" b="b"/>
            <a:pathLst>
              <a:path w="21160" h="13192" extrusionOk="0">
                <a:moveTo>
                  <a:pt x="817" y="0"/>
                </a:moveTo>
                <a:cubicBezTo>
                  <a:pt x="350" y="0"/>
                  <a:pt x="0" y="350"/>
                  <a:pt x="0" y="817"/>
                </a:cubicBezTo>
                <a:lnTo>
                  <a:pt x="0" y="12375"/>
                </a:lnTo>
                <a:cubicBezTo>
                  <a:pt x="0" y="12842"/>
                  <a:pt x="350" y="13192"/>
                  <a:pt x="817" y="13192"/>
                </a:cubicBezTo>
                <a:lnTo>
                  <a:pt x="20342" y="13192"/>
                </a:lnTo>
                <a:cubicBezTo>
                  <a:pt x="20809" y="13192"/>
                  <a:pt x="21159" y="12842"/>
                  <a:pt x="21159" y="12375"/>
                </a:cubicBezTo>
                <a:lnTo>
                  <a:pt x="21159" y="817"/>
                </a:lnTo>
                <a:cubicBezTo>
                  <a:pt x="21159" y="350"/>
                  <a:pt x="20809" y="0"/>
                  <a:pt x="20342"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757;p59">
            <a:extLst>
              <a:ext uri="{FF2B5EF4-FFF2-40B4-BE49-F238E27FC236}">
                <a16:creationId xmlns:a16="http://schemas.microsoft.com/office/drawing/2014/main" id="{8E991031-11A7-A64D-B283-2B3C4C5F4784}"/>
              </a:ext>
            </a:extLst>
          </p:cNvPr>
          <p:cNvSpPr/>
          <p:nvPr/>
        </p:nvSpPr>
        <p:spPr>
          <a:xfrm>
            <a:off x="8103625" y="1661528"/>
            <a:ext cx="128432" cy="755029"/>
          </a:xfrm>
          <a:custGeom>
            <a:avLst/>
            <a:gdLst/>
            <a:ahLst/>
            <a:cxnLst/>
            <a:rect l="l" t="t" r="r" b="b"/>
            <a:pathLst>
              <a:path w="1606" h="9311" extrusionOk="0">
                <a:moveTo>
                  <a:pt x="1" y="0"/>
                </a:moveTo>
                <a:lnTo>
                  <a:pt x="1" y="9310"/>
                </a:lnTo>
                <a:lnTo>
                  <a:pt x="1606" y="9310"/>
                </a:lnTo>
                <a:lnTo>
                  <a:pt x="1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758;p59">
            <a:extLst>
              <a:ext uri="{FF2B5EF4-FFF2-40B4-BE49-F238E27FC236}">
                <a16:creationId xmlns:a16="http://schemas.microsoft.com/office/drawing/2014/main" id="{EDA04715-F44B-9F40-A79B-9EFAC8A8842C}"/>
              </a:ext>
            </a:extLst>
          </p:cNvPr>
          <p:cNvSpPr/>
          <p:nvPr/>
        </p:nvSpPr>
        <p:spPr>
          <a:xfrm>
            <a:off x="7830608" y="1661528"/>
            <a:ext cx="126113" cy="755029"/>
          </a:xfrm>
          <a:custGeom>
            <a:avLst/>
            <a:gdLst/>
            <a:ahLst/>
            <a:cxnLst/>
            <a:rect l="l" t="t" r="r" b="b"/>
            <a:pathLst>
              <a:path w="1577" h="9311" extrusionOk="0">
                <a:moveTo>
                  <a:pt x="0" y="0"/>
                </a:moveTo>
                <a:lnTo>
                  <a:pt x="0" y="9310"/>
                </a:lnTo>
                <a:lnTo>
                  <a:pt x="1576" y="9310"/>
                </a:lnTo>
                <a:lnTo>
                  <a:pt x="15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759;p59">
            <a:extLst>
              <a:ext uri="{FF2B5EF4-FFF2-40B4-BE49-F238E27FC236}">
                <a16:creationId xmlns:a16="http://schemas.microsoft.com/office/drawing/2014/main" id="{607DDF06-1D9A-C34F-AE54-D04ED4E8F37A}"/>
              </a:ext>
            </a:extLst>
          </p:cNvPr>
          <p:cNvSpPr/>
          <p:nvPr/>
        </p:nvSpPr>
        <p:spPr>
          <a:xfrm>
            <a:off x="7555191" y="1661528"/>
            <a:ext cx="128432" cy="755029"/>
          </a:xfrm>
          <a:custGeom>
            <a:avLst/>
            <a:gdLst/>
            <a:ahLst/>
            <a:cxnLst/>
            <a:rect l="l" t="t" r="r" b="b"/>
            <a:pathLst>
              <a:path w="1606" h="9311" extrusionOk="0">
                <a:moveTo>
                  <a:pt x="0" y="0"/>
                </a:moveTo>
                <a:lnTo>
                  <a:pt x="0" y="9310"/>
                </a:lnTo>
                <a:lnTo>
                  <a:pt x="1605" y="9310"/>
                </a:lnTo>
                <a:lnTo>
                  <a:pt x="16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760;p59">
            <a:extLst>
              <a:ext uri="{FF2B5EF4-FFF2-40B4-BE49-F238E27FC236}">
                <a16:creationId xmlns:a16="http://schemas.microsoft.com/office/drawing/2014/main" id="{DB9AAA2D-40B2-8145-9DFE-08D34C1638B7}"/>
              </a:ext>
            </a:extLst>
          </p:cNvPr>
          <p:cNvSpPr/>
          <p:nvPr/>
        </p:nvSpPr>
        <p:spPr>
          <a:xfrm>
            <a:off x="7282094" y="1661528"/>
            <a:ext cx="128432" cy="755029"/>
          </a:xfrm>
          <a:custGeom>
            <a:avLst/>
            <a:gdLst/>
            <a:ahLst/>
            <a:cxnLst/>
            <a:rect l="l" t="t" r="r" b="b"/>
            <a:pathLst>
              <a:path w="1606" h="9311" extrusionOk="0">
                <a:moveTo>
                  <a:pt x="1" y="0"/>
                </a:moveTo>
                <a:lnTo>
                  <a:pt x="1" y="9310"/>
                </a:lnTo>
                <a:lnTo>
                  <a:pt x="1606" y="9310"/>
                </a:lnTo>
                <a:lnTo>
                  <a:pt x="1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761;p59">
            <a:extLst>
              <a:ext uri="{FF2B5EF4-FFF2-40B4-BE49-F238E27FC236}">
                <a16:creationId xmlns:a16="http://schemas.microsoft.com/office/drawing/2014/main" id="{1F8A9C7B-5509-A843-B842-1A64C3920759}"/>
              </a:ext>
            </a:extLst>
          </p:cNvPr>
          <p:cNvSpPr/>
          <p:nvPr/>
        </p:nvSpPr>
        <p:spPr>
          <a:xfrm>
            <a:off x="7008997" y="1661528"/>
            <a:ext cx="126113" cy="755029"/>
          </a:xfrm>
          <a:custGeom>
            <a:avLst/>
            <a:gdLst/>
            <a:ahLst/>
            <a:cxnLst/>
            <a:rect l="l" t="t" r="r" b="b"/>
            <a:pathLst>
              <a:path w="1577" h="9311" extrusionOk="0">
                <a:moveTo>
                  <a:pt x="1" y="0"/>
                </a:moveTo>
                <a:lnTo>
                  <a:pt x="1" y="9310"/>
                </a:lnTo>
                <a:lnTo>
                  <a:pt x="1577" y="9310"/>
                </a:lnTo>
                <a:lnTo>
                  <a:pt x="15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762;p59">
            <a:extLst>
              <a:ext uri="{FF2B5EF4-FFF2-40B4-BE49-F238E27FC236}">
                <a16:creationId xmlns:a16="http://schemas.microsoft.com/office/drawing/2014/main" id="{C47D766F-C7E8-CF40-AC19-0EC22ADCA3C4}"/>
              </a:ext>
            </a:extLst>
          </p:cNvPr>
          <p:cNvSpPr/>
          <p:nvPr/>
        </p:nvSpPr>
        <p:spPr>
          <a:xfrm>
            <a:off x="8103250" y="1908599"/>
            <a:ext cx="128424" cy="507949"/>
          </a:xfrm>
          <a:custGeom>
            <a:avLst/>
            <a:gdLst/>
            <a:ahLst/>
            <a:cxnLst/>
            <a:rect l="l" t="t" r="r" b="b"/>
            <a:pathLst>
              <a:path w="1606" h="2307" extrusionOk="0">
                <a:moveTo>
                  <a:pt x="1" y="1"/>
                </a:moveTo>
                <a:lnTo>
                  <a:pt x="1" y="2306"/>
                </a:lnTo>
                <a:lnTo>
                  <a:pt x="1606" y="2306"/>
                </a:lnTo>
                <a:lnTo>
                  <a:pt x="16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763;p59">
            <a:extLst>
              <a:ext uri="{FF2B5EF4-FFF2-40B4-BE49-F238E27FC236}">
                <a16:creationId xmlns:a16="http://schemas.microsoft.com/office/drawing/2014/main" id="{7EF4784A-851D-8C43-8DEE-D5D020F2BE50}"/>
              </a:ext>
            </a:extLst>
          </p:cNvPr>
          <p:cNvSpPr/>
          <p:nvPr/>
        </p:nvSpPr>
        <p:spPr>
          <a:xfrm>
            <a:off x="7830608" y="1978669"/>
            <a:ext cx="126113" cy="440238"/>
          </a:xfrm>
          <a:custGeom>
            <a:avLst/>
            <a:gdLst/>
            <a:ahLst/>
            <a:cxnLst/>
            <a:rect l="l" t="t" r="r" b="b"/>
            <a:pathLst>
              <a:path w="1577" h="5429" extrusionOk="0">
                <a:moveTo>
                  <a:pt x="0" y="0"/>
                </a:moveTo>
                <a:lnTo>
                  <a:pt x="0" y="5429"/>
                </a:lnTo>
                <a:lnTo>
                  <a:pt x="1576" y="5429"/>
                </a:lnTo>
                <a:lnTo>
                  <a:pt x="15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764;p59">
            <a:extLst>
              <a:ext uri="{FF2B5EF4-FFF2-40B4-BE49-F238E27FC236}">
                <a16:creationId xmlns:a16="http://schemas.microsoft.com/office/drawing/2014/main" id="{370B19F5-7A63-6A44-BD71-EDA476B89ADA}"/>
              </a:ext>
            </a:extLst>
          </p:cNvPr>
          <p:cNvSpPr/>
          <p:nvPr/>
        </p:nvSpPr>
        <p:spPr>
          <a:xfrm>
            <a:off x="7554800" y="1776099"/>
            <a:ext cx="128452" cy="641427"/>
          </a:xfrm>
          <a:custGeom>
            <a:avLst/>
            <a:gdLst/>
            <a:ahLst/>
            <a:cxnLst/>
            <a:rect l="l" t="t" r="r" b="b"/>
            <a:pathLst>
              <a:path w="1606" h="3941" extrusionOk="0">
                <a:moveTo>
                  <a:pt x="0" y="0"/>
                </a:moveTo>
                <a:lnTo>
                  <a:pt x="0" y="3940"/>
                </a:lnTo>
                <a:lnTo>
                  <a:pt x="1605" y="3940"/>
                </a:lnTo>
                <a:lnTo>
                  <a:pt x="16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765;p59">
            <a:extLst>
              <a:ext uri="{FF2B5EF4-FFF2-40B4-BE49-F238E27FC236}">
                <a16:creationId xmlns:a16="http://schemas.microsoft.com/office/drawing/2014/main" id="{EE363CB6-A8CA-7B4B-BD33-3C29C47CF3E2}"/>
              </a:ext>
            </a:extLst>
          </p:cNvPr>
          <p:cNvSpPr/>
          <p:nvPr/>
        </p:nvSpPr>
        <p:spPr>
          <a:xfrm>
            <a:off x="7282094" y="1872117"/>
            <a:ext cx="128432" cy="544438"/>
          </a:xfrm>
          <a:custGeom>
            <a:avLst/>
            <a:gdLst/>
            <a:ahLst/>
            <a:cxnLst/>
            <a:rect l="l" t="t" r="r" b="b"/>
            <a:pathLst>
              <a:path w="1606" h="6714" extrusionOk="0">
                <a:moveTo>
                  <a:pt x="1" y="1"/>
                </a:moveTo>
                <a:lnTo>
                  <a:pt x="1" y="6713"/>
                </a:lnTo>
                <a:lnTo>
                  <a:pt x="1606" y="6713"/>
                </a:lnTo>
                <a:lnTo>
                  <a:pt x="16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766;p59">
            <a:extLst>
              <a:ext uri="{FF2B5EF4-FFF2-40B4-BE49-F238E27FC236}">
                <a16:creationId xmlns:a16="http://schemas.microsoft.com/office/drawing/2014/main" id="{83B70B16-E953-0D45-8CCA-09113DA80AD0}"/>
              </a:ext>
            </a:extLst>
          </p:cNvPr>
          <p:cNvSpPr/>
          <p:nvPr/>
        </p:nvSpPr>
        <p:spPr>
          <a:xfrm>
            <a:off x="7008997" y="1775134"/>
            <a:ext cx="126113" cy="641422"/>
          </a:xfrm>
          <a:custGeom>
            <a:avLst/>
            <a:gdLst/>
            <a:ahLst/>
            <a:cxnLst/>
            <a:rect l="l" t="t" r="r" b="b"/>
            <a:pathLst>
              <a:path w="1577" h="7910" extrusionOk="0">
                <a:moveTo>
                  <a:pt x="1" y="0"/>
                </a:moveTo>
                <a:lnTo>
                  <a:pt x="1" y="7909"/>
                </a:lnTo>
                <a:lnTo>
                  <a:pt x="1577" y="7909"/>
                </a:lnTo>
                <a:lnTo>
                  <a:pt x="1577" y="0"/>
                </a:lnTo>
                <a:close/>
              </a:path>
            </a:pathLst>
          </a:custGeom>
          <a:solidFill>
            <a:srgbClr val="F9B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767;p59">
            <a:extLst>
              <a:ext uri="{FF2B5EF4-FFF2-40B4-BE49-F238E27FC236}">
                <a16:creationId xmlns:a16="http://schemas.microsoft.com/office/drawing/2014/main" id="{938C0F78-49DC-CB4F-B56E-7D7629FD584A}"/>
              </a:ext>
            </a:extLst>
          </p:cNvPr>
          <p:cNvGrpSpPr/>
          <p:nvPr/>
        </p:nvGrpSpPr>
        <p:grpSpPr>
          <a:xfrm>
            <a:off x="4957315" y="2901394"/>
            <a:ext cx="2311185" cy="1556872"/>
            <a:chOff x="617475" y="2038100"/>
            <a:chExt cx="664000" cy="447300"/>
          </a:xfrm>
        </p:grpSpPr>
        <p:sp>
          <p:nvSpPr>
            <p:cNvPr id="150" name="Google Shape;1768;p59">
              <a:extLst>
                <a:ext uri="{FF2B5EF4-FFF2-40B4-BE49-F238E27FC236}">
                  <a16:creationId xmlns:a16="http://schemas.microsoft.com/office/drawing/2014/main" id="{571AB977-94DB-844D-AA8E-4DDA5332F262}"/>
                </a:ext>
              </a:extLst>
            </p:cNvPr>
            <p:cNvSpPr/>
            <p:nvPr/>
          </p:nvSpPr>
          <p:spPr>
            <a:xfrm>
              <a:off x="619675" y="2073875"/>
              <a:ext cx="659600" cy="411525"/>
            </a:xfrm>
            <a:custGeom>
              <a:avLst/>
              <a:gdLst/>
              <a:ahLst/>
              <a:cxnLst/>
              <a:rect l="l" t="t" r="r" b="b"/>
              <a:pathLst>
                <a:path w="26384" h="16461" extrusionOk="0">
                  <a:moveTo>
                    <a:pt x="993" y="0"/>
                  </a:moveTo>
                  <a:cubicBezTo>
                    <a:pt x="438" y="0"/>
                    <a:pt x="0" y="438"/>
                    <a:pt x="0" y="1022"/>
                  </a:cubicBezTo>
                  <a:lnTo>
                    <a:pt x="0" y="15439"/>
                  </a:lnTo>
                  <a:cubicBezTo>
                    <a:pt x="0" y="15994"/>
                    <a:pt x="438" y="16461"/>
                    <a:pt x="993" y="16461"/>
                  </a:cubicBezTo>
                  <a:lnTo>
                    <a:pt x="25362" y="16461"/>
                  </a:lnTo>
                  <a:cubicBezTo>
                    <a:pt x="25946" y="16461"/>
                    <a:pt x="26384" y="15994"/>
                    <a:pt x="26384" y="15439"/>
                  </a:cubicBezTo>
                  <a:lnTo>
                    <a:pt x="26384" y="1022"/>
                  </a:lnTo>
                  <a:cubicBezTo>
                    <a:pt x="26384" y="438"/>
                    <a:pt x="25946" y="0"/>
                    <a:pt x="25362" y="0"/>
                  </a:cubicBezTo>
                  <a:close/>
                </a:path>
              </a:pathLst>
            </a:custGeom>
            <a:solidFill>
              <a:schemeClr val="accent4"/>
            </a:solidFill>
            <a:ln>
              <a:noFill/>
            </a:ln>
            <a:effectLst>
              <a:outerShdw blurRad="57150" dist="85725" dir="29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769;p59">
              <a:extLst>
                <a:ext uri="{FF2B5EF4-FFF2-40B4-BE49-F238E27FC236}">
                  <a16:creationId xmlns:a16="http://schemas.microsoft.com/office/drawing/2014/main" id="{4920B9E7-D8EA-3344-9705-0FCF4ACC7A58}"/>
                </a:ext>
              </a:extLst>
            </p:cNvPr>
            <p:cNvSpPr/>
            <p:nvPr/>
          </p:nvSpPr>
          <p:spPr>
            <a:xfrm>
              <a:off x="619675" y="2039575"/>
              <a:ext cx="659600" cy="411525"/>
            </a:xfrm>
            <a:custGeom>
              <a:avLst/>
              <a:gdLst/>
              <a:ahLst/>
              <a:cxnLst/>
              <a:rect l="l" t="t" r="r" b="b"/>
              <a:pathLst>
                <a:path w="26384" h="16461" extrusionOk="0">
                  <a:moveTo>
                    <a:pt x="993" y="0"/>
                  </a:moveTo>
                  <a:cubicBezTo>
                    <a:pt x="438" y="0"/>
                    <a:pt x="0" y="467"/>
                    <a:pt x="0" y="1022"/>
                  </a:cubicBezTo>
                  <a:lnTo>
                    <a:pt x="0" y="15439"/>
                  </a:lnTo>
                  <a:cubicBezTo>
                    <a:pt x="0" y="16023"/>
                    <a:pt x="438" y="16461"/>
                    <a:pt x="993" y="16461"/>
                  </a:cubicBezTo>
                  <a:lnTo>
                    <a:pt x="25362" y="16461"/>
                  </a:lnTo>
                  <a:cubicBezTo>
                    <a:pt x="25946" y="16461"/>
                    <a:pt x="26384" y="16023"/>
                    <a:pt x="26384" y="15439"/>
                  </a:cubicBezTo>
                  <a:lnTo>
                    <a:pt x="26384" y="1022"/>
                  </a:lnTo>
                  <a:cubicBezTo>
                    <a:pt x="26384" y="467"/>
                    <a:pt x="25946" y="0"/>
                    <a:pt x="25362"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770;p59">
              <a:extLst>
                <a:ext uri="{FF2B5EF4-FFF2-40B4-BE49-F238E27FC236}">
                  <a16:creationId xmlns:a16="http://schemas.microsoft.com/office/drawing/2014/main" id="{5778DE3B-6D36-7E40-8BD9-FBE79EDCDC66}"/>
                </a:ext>
              </a:extLst>
            </p:cNvPr>
            <p:cNvSpPr/>
            <p:nvPr/>
          </p:nvSpPr>
          <p:spPr>
            <a:xfrm>
              <a:off x="617475" y="2038100"/>
              <a:ext cx="664000" cy="415925"/>
            </a:xfrm>
            <a:custGeom>
              <a:avLst/>
              <a:gdLst/>
              <a:ahLst/>
              <a:cxnLst/>
              <a:rect l="l" t="t" r="r" b="b"/>
              <a:pathLst>
                <a:path w="26560" h="16637" extrusionOk="0">
                  <a:moveTo>
                    <a:pt x="25480" y="147"/>
                  </a:moveTo>
                  <a:cubicBezTo>
                    <a:pt x="25976" y="147"/>
                    <a:pt x="26384" y="556"/>
                    <a:pt x="26413" y="1081"/>
                  </a:cubicBezTo>
                  <a:lnTo>
                    <a:pt x="26413" y="15528"/>
                  </a:lnTo>
                  <a:cubicBezTo>
                    <a:pt x="26413" y="16024"/>
                    <a:pt x="25976" y="16432"/>
                    <a:pt x="25450" y="16432"/>
                  </a:cubicBezTo>
                  <a:lnTo>
                    <a:pt x="1081" y="16432"/>
                  </a:lnTo>
                  <a:cubicBezTo>
                    <a:pt x="585" y="16432"/>
                    <a:pt x="176" y="16024"/>
                    <a:pt x="176" y="15498"/>
                  </a:cubicBezTo>
                  <a:lnTo>
                    <a:pt x="176" y="1081"/>
                  </a:lnTo>
                  <a:cubicBezTo>
                    <a:pt x="176" y="556"/>
                    <a:pt x="585" y="147"/>
                    <a:pt x="1081" y="147"/>
                  </a:cubicBezTo>
                  <a:close/>
                  <a:moveTo>
                    <a:pt x="1081" y="1"/>
                  </a:moveTo>
                  <a:cubicBezTo>
                    <a:pt x="497" y="1"/>
                    <a:pt x="1" y="468"/>
                    <a:pt x="1" y="1081"/>
                  </a:cubicBezTo>
                  <a:lnTo>
                    <a:pt x="1" y="15528"/>
                  </a:lnTo>
                  <a:cubicBezTo>
                    <a:pt x="1" y="16140"/>
                    <a:pt x="497" y="16637"/>
                    <a:pt x="1081" y="16637"/>
                  </a:cubicBezTo>
                  <a:lnTo>
                    <a:pt x="25450" y="16637"/>
                  </a:lnTo>
                  <a:cubicBezTo>
                    <a:pt x="26063" y="16637"/>
                    <a:pt x="26559" y="16111"/>
                    <a:pt x="26559" y="15528"/>
                  </a:cubicBezTo>
                  <a:lnTo>
                    <a:pt x="26559" y="1081"/>
                  </a:lnTo>
                  <a:cubicBezTo>
                    <a:pt x="26559" y="468"/>
                    <a:pt x="26063" y="1"/>
                    <a:pt x="254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771;p59">
              <a:extLst>
                <a:ext uri="{FF2B5EF4-FFF2-40B4-BE49-F238E27FC236}">
                  <a16:creationId xmlns:a16="http://schemas.microsoft.com/office/drawing/2014/main" id="{07D9638B-36A9-7543-BF1F-938252DE4D0A}"/>
                </a:ext>
              </a:extLst>
            </p:cNvPr>
            <p:cNvSpPr/>
            <p:nvPr/>
          </p:nvSpPr>
          <p:spPr>
            <a:xfrm>
              <a:off x="673675" y="2097200"/>
              <a:ext cx="170750" cy="16825"/>
            </a:xfrm>
            <a:custGeom>
              <a:avLst/>
              <a:gdLst/>
              <a:ahLst/>
              <a:cxnLst/>
              <a:rect l="l" t="t" r="r" b="b"/>
              <a:pathLst>
                <a:path w="6830" h="673"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772;p59">
              <a:extLst>
                <a:ext uri="{FF2B5EF4-FFF2-40B4-BE49-F238E27FC236}">
                  <a16:creationId xmlns:a16="http://schemas.microsoft.com/office/drawing/2014/main" id="{F92DA924-4600-834D-A515-728D412B496C}"/>
                </a:ext>
              </a:extLst>
            </p:cNvPr>
            <p:cNvSpPr/>
            <p:nvPr/>
          </p:nvSpPr>
          <p:spPr>
            <a:xfrm>
              <a:off x="673675" y="2135875"/>
              <a:ext cx="170750" cy="16825"/>
            </a:xfrm>
            <a:custGeom>
              <a:avLst/>
              <a:gdLst/>
              <a:ahLst/>
              <a:cxnLst/>
              <a:rect l="l" t="t" r="r" b="b"/>
              <a:pathLst>
                <a:path w="6830" h="673"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773;p59">
              <a:extLst>
                <a:ext uri="{FF2B5EF4-FFF2-40B4-BE49-F238E27FC236}">
                  <a16:creationId xmlns:a16="http://schemas.microsoft.com/office/drawing/2014/main" id="{1D1B62A2-53D2-7B4E-9D53-C4014937C7A5}"/>
                </a:ext>
              </a:extLst>
            </p:cNvPr>
            <p:cNvSpPr/>
            <p:nvPr/>
          </p:nvSpPr>
          <p:spPr>
            <a:xfrm>
              <a:off x="673675" y="2174550"/>
              <a:ext cx="170750" cy="16800"/>
            </a:xfrm>
            <a:custGeom>
              <a:avLst/>
              <a:gdLst/>
              <a:ahLst/>
              <a:cxnLst/>
              <a:rect l="l" t="t" r="r" b="b"/>
              <a:pathLst>
                <a:path w="6830" h="672"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774;p59">
              <a:extLst>
                <a:ext uri="{FF2B5EF4-FFF2-40B4-BE49-F238E27FC236}">
                  <a16:creationId xmlns:a16="http://schemas.microsoft.com/office/drawing/2014/main" id="{8A3A90DA-D93B-7545-A18A-1EF530C2A61D}"/>
                </a:ext>
              </a:extLst>
            </p:cNvPr>
            <p:cNvSpPr/>
            <p:nvPr/>
          </p:nvSpPr>
          <p:spPr>
            <a:xfrm>
              <a:off x="673675" y="2213225"/>
              <a:ext cx="170750" cy="16800"/>
            </a:xfrm>
            <a:custGeom>
              <a:avLst/>
              <a:gdLst/>
              <a:ahLst/>
              <a:cxnLst/>
              <a:rect l="l" t="t" r="r" b="b"/>
              <a:pathLst>
                <a:path w="6830" h="672" extrusionOk="0">
                  <a:moveTo>
                    <a:pt x="0" y="0"/>
                  </a:moveTo>
                  <a:lnTo>
                    <a:pt x="0" y="672"/>
                  </a:lnTo>
                  <a:lnTo>
                    <a:pt x="6829" y="672"/>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775;p59">
              <a:extLst>
                <a:ext uri="{FF2B5EF4-FFF2-40B4-BE49-F238E27FC236}">
                  <a16:creationId xmlns:a16="http://schemas.microsoft.com/office/drawing/2014/main" id="{A151648B-EB6A-0A48-9EE4-62FAE0786569}"/>
                </a:ext>
              </a:extLst>
            </p:cNvPr>
            <p:cNvSpPr/>
            <p:nvPr/>
          </p:nvSpPr>
          <p:spPr>
            <a:xfrm>
              <a:off x="673675" y="2251900"/>
              <a:ext cx="170750" cy="17525"/>
            </a:xfrm>
            <a:custGeom>
              <a:avLst/>
              <a:gdLst/>
              <a:ahLst/>
              <a:cxnLst/>
              <a:rect l="l" t="t" r="r" b="b"/>
              <a:pathLst>
                <a:path w="6830" h="701" extrusionOk="0">
                  <a:moveTo>
                    <a:pt x="0" y="0"/>
                  </a:moveTo>
                  <a:lnTo>
                    <a:pt x="0" y="701"/>
                  </a:lnTo>
                  <a:lnTo>
                    <a:pt x="6829" y="701"/>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776;p59">
              <a:extLst>
                <a:ext uri="{FF2B5EF4-FFF2-40B4-BE49-F238E27FC236}">
                  <a16:creationId xmlns:a16="http://schemas.microsoft.com/office/drawing/2014/main" id="{2313660D-B973-9B49-ABCD-551A598EF939}"/>
                </a:ext>
              </a:extLst>
            </p:cNvPr>
            <p:cNvSpPr/>
            <p:nvPr/>
          </p:nvSpPr>
          <p:spPr>
            <a:xfrm>
              <a:off x="673675" y="2291300"/>
              <a:ext cx="170750" cy="16800"/>
            </a:xfrm>
            <a:custGeom>
              <a:avLst/>
              <a:gdLst/>
              <a:ahLst/>
              <a:cxnLst/>
              <a:rect l="l" t="t" r="r" b="b"/>
              <a:pathLst>
                <a:path w="6830" h="672" extrusionOk="0">
                  <a:moveTo>
                    <a:pt x="0" y="0"/>
                  </a:moveTo>
                  <a:lnTo>
                    <a:pt x="0" y="672"/>
                  </a:lnTo>
                  <a:lnTo>
                    <a:pt x="6829" y="672"/>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777;p59">
              <a:extLst>
                <a:ext uri="{FF2B5EF4-FFF2-40B4-BE49-F238E27FC236}">
                  <a16:creationId xmlns:a16="http://schemas.microsoft.com/office/drawing/2014/main" id="{5C104F73-B180-9340-AADD-5CDF545CCED4}"/>
                </a:ext>
              </a:extLst>
            </p:cNvPr>
            <p:cNvSpPr/>
            <p:nvPr/>
          </p:nvSpPr>
          <p:spPr>
            <a:xfrm>
              <a:off x="673675" y="2368625"/>
              <a:ext cx="118950" cy="17550"/>
            </a:xfrm>
            <a:custGeom>
              <a:avLst/>
              <a:gdLst/>
              <a:ahLst/>
              <a:cxnLst/>
              <a:rect l="l" t="t" r="r" b="b"/>
              <a:pathLst>
                <a:path w="4758" h="702" extrusionOk="0">
                  <a:moveTo>
                    <a:pt x="0" y="1"/>
                  </a:moveTo>
                  <a:lnTo>
                    <a:pt x="0" y="701"/>
                  </a:lnTo>
                  <a:lnTo>
                    <a:pt x="4757" y="701"/>
                  </a:lnTo>
                  <a:lnTo>
                    <a:pt x="4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778;p59">
              <a:extLst>
                <a:ext uri="{FF2B5EF4-FFF2-40B4-BE49-F238E27FC236}">
                  <a16:creationId xmlns:a16="http://schemas.microsoft.com/office/drawing/2014/main" id="{7DD32CE4-FFD6-334B-86AE-452A88C5C807}"/>
                </a:ext>
              </a:extLst>
            </p:cNvPr>
            <p:cNvSpPr/>
            <p:nvPr/>
          </p:nvSpPr>
          <p:spPr>
            <a:xfrm>
              <a:off x="673675" y="2329975"/>
              <a:ext cx="170750" cy="16800"/>
            </a:xfrm>
            <a:custGeom>
              <a:avLst/>
              <a:gdLst/>
              <a:ahLst/>
              <a:cxnLst/>
              <a:rect l="l" t="t" r="r" b="b"/>
              <a:pathLst>
                <a:path w="6830" h="672" extrusionOk="0">
                  <a:moveTo>
                    <a:pt x="0" y="0"/>
                  </a:moveTo>
                  <a:lnTo>
                    <a:pt x="0" y="671"/>
                  </a:lnTo>
                  <a:lnTo>
                    <a:pt x="6829" y="671"/>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779;p59">
              <a:extLst>
                <a:ext uri="{FF2B5EF4-FFF2-40B4-BE49-F238E27FC236}">
                  <a16:creationId xmlns:a16="http://schemas.microsoft.com/office/drawing/2014/main" id="{ADD2E53A-B5DB-CF4C-B678-A1CFCF39395F}"/>
                </a:ext>
              </a:extLst>
            </p:cNvPr>
            <p:cNvSpPr/>
            <p:nvPr/>
          </p:nvSpPr>
          <p:spPr>
            <a:xfrm>
              <a:off x="870675" y="2095750"/>
              <a:ext cx="338575" cy="289700"/>
            </a:xfrm>
            <a:custGeom>
              <a:avLst/>
              <a:gdLst/>
              <a:ahLst/>
              <a:cxnLst/>
              <a:rect l="l" t="t" r="r" b="b"/>
              <a:pathLst>
                <a:path w="13543" h="11588" extrusionOk="0">
                  <a:moveTo>
                    <a:pt x="0" y="1"/>
                  </a:moveTo>
                  <a:lnTo>
                    <a:pt x="0" y="11587"/>
                  </a:lnTo>
                  <a:lnTo>
                    <a:pt x="13542" y="11587"/>
                  </a:lnTo>
                  <a:lnTo>
                    <a:pt x="135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780;p59">
              <a:extLst>
                <a:ext uri="{FF2B5EF4-FFF2-40B4-BE49-F238E27FC236}">
                  <a16:creationId xmlns:a16="http://schemas.microsoft.com/office/drawing/2014/main" id="{E08D3169-41B5-7244-8C19-EFB35EAA514C}"/>
                </a:ext>
              </a:extLst>
            </p:cNvPr>
            <p:cNvSpPr/>
            <p:nvPr/>
          </p:nvSpPr>
          <p:spPr>
            <a:xfrm>
              <a:off x="895475" y="2118200"/>
              <a:ext cx="32500" cy="31200"/>
            </a:xfrm>
            <a:custGeom>
              <a:avLst/>
              <a:gdLst/>
              <a:ahLst/>
              <a:cxnLst/>
              <a:rect l="l" t="t" r="r" b="b"/>
              <a:pathLst>
                <a:path w="1300" h="1248" extrusionOk="0">
                  <a:moveTo>
                    <a:pt x="642" y="0"/>
                  </a:moveTo>
                  <a:cubicBezTo>
                    <a:pt x="351" y="0"/>
                    <a:pt x="59" y="197"/>
                    <a:pt x="30" y="591"/>
                  </a:cubicBezTo>
                  <a:cubicBezTo>
                    <a:pt x="0" y="1029"/>
                    <a:pt x="329" y="1248"/>
                    <a:pt x="653" y="1248"/>
                  </a:cubicBezTo>
                  <a:cubicBezTo>
                    <a:pt x="978" y="1248"/>
                    <a:pt x="1299" y="1029"/>
                    <a:pt x="1255" y="591"/>
                  </a:cubicBezTo>
                  <a:cubicBezTo>
                    <a:pt x="1226" y="197"/>
                    <a:pt x="934"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781;p59">
              <a:extLst>
                <a:ext uri="{FF2B5EF4-FFF2-40B4-BE49-F238E27FC236}">
                  <a16:creationId xmlns:a16="http://schemas.microsoft.com/office/drawing/2014/main" id="{856E1FE3-9BCB-7F40-A849-7AA9ED784F53}"/>
                </a:ext>
              </a:extLst>
            </p:cNvPr>
            <p:cNvSpPr/>
            <p:nvPr/>
          </p:nvSpPr>
          <p:spPr>
            <a:xfrm>
              <a:off x="942175" y="2116900"/>
              <a:ext cx="36500" cy="30800"/>
            </a:xfrm>
            <a:custGeom>
              <a:avLst/>
              <a:gdLst/>
              <a:ahLst/>
              <a:cxnLst/>
              <a:rect l="l" t="t" r="r" b="b"/>
              <a:pathLst>
                <a:path w="1460" h="1232" extrusionOk="0">
                  <a:moveTo>
                    <a:pt x="847" y="1"/>
                  </a:moveTo>
                  <a:cubicBezTo>
                    <a:pt x="292" y="1"/>
                    <a:pt x="0" y="643"/>
                    <a:pt x="380" y="1052"/>
                  </a:cubicBezTo>
                  <a:cubicBezTo>
                    <a:pt x="504" y="1176"/>
                    <a:pt x="659" y="1231"/>
                    <a:pt x="813" y="1231"/>
                  </a:cubicBezTo>
                  <a:cubicBezTo>
                    <a:pt x="1129" y="1231"/>
                    <a:pt x="1440" y="997"/>
                    <a:pt x="1460" y="643"/>
                  </a:cubicBezTo>
                  <a:cubicBezTo>
                    <a:pt x="1460" y="293"/>
                    <a:pt x="1168" y="1"/>
                    <a:pt x="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782;p59">
              <a:extLst>
                <a:ext uri="{FF2B5EF4-FFF2-40B4-BE49-F238E27FC236}">
                  <a16:creationId xmlns:a16="http://schemas.microsoft.com/office/drawing/2014/main" id="{E83C8F7F-1CB0-4342-8AE6-9C875732D464}"/>
                </a:ext>
              </a:extLst>
            </p:cNvPr>
            <p:cNvSpPr/>
            <p:nvPr/>
          </p:nvSpPr>
          <p:spPr>
            <a:xfrm>
              <a:off x="993975" y="2116900"/>
              <a:ext cx="35775" cy="30800"/>
            </a:xfrm>
            <a:custGeom>
              <a:avLst/>
              <a:gdLst/>
              <a:ahLst/>
              <a:cxnLst/>
              <a:rect l="l" t="t" r="r" b="b"/>
              <a:pathLst>
                <a:path w="1431" h="1232" extrusionOk="0">
                  <a:moveTo>
                    <a:pt x="818" y="1"/>
                  </a:moveTo>
                  <a:cubicBezTo>
                    <a:pt x="263" y="1"/>
                    <a:pt x="0" y="643"/>
                    <a:pt x="380" y="1052"/>
                  </a:cubicBezTo>
                  <a:cubicBezTo>
                    <a:pt x="504" y="1176"/>
                    <a:pt x="659" y="1231"/>
                    <a:pt x="812" y="1231"/>
                  </a:cubicBezTo>
                  <a:cubicBezTo>
                    <a:pt x="1127" y="1231"/>
                    <a:pt x="1430" y="997"/>
                    <a:pt x="1430" y="643"/>
                  </a:cubicBezTo>
                  <a:cubicBezTo>
                    <a:pt x="1430" y="293"/>
                    <a:pt x="1168" y="1"/>
                    <a:pt x="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783;p59">
              <a:extLst>
                <a:ext uri="{FF2B5EF4-FFF2-40B4-BE49-F238E27FC236}">
                  <a16:creationId xmlns:a16="http://schemas.microsoft.com/office/drawing/2014/main" id="{5033EDE5-5F50-DF49-90AB-D5EFA3FEA0E4}"/>
                </a:ext>
              </a:extLst>
            </p:cNvPr>
            <p:cNvSpPr/>
            <p:nvPr/>
          </p:nvSpPr>
          <p:spPr>
            <a:xfrm>
              <a:off x="1045050" y="2116900"/>
              <a:ext cx="35775" cy="30800"/>
            </a:xfrm>
            <a:custGeom>
              <a:avLst/>
              <a:gdLst/>
              <a:ahLst/>
              <a:cxnLst/>
              <a:rect l="l" t="t" r="r" b="b"/>
              <a:pathLst>
                <a:path w="1431" h="1232" extrusionOk="0">
                  <a:moveTo>
                    <a:pt x="818" y="1"/>
                  </a:moveTo>
                  <a:cubicBezTo>
                    <a:pt x="263" y="1"/>
                    <a:pt x="0" y="643"/>
                    <a:pt x="380" y="1052"/>
                  </a:cubicBezTo>
                  <a:cubicBezTo>
                    <a:pt x="504" y="1176"/>
                    <a:pt x="659" y="1231"/>
                    <a:pt x="812" y="1231"/>
                  </a:cubicBezTo>
                  <a:cubicBezTo>
                    <a:pt x="1126" y="1231"/>
                    <a:pt x="1430" y="997"/>
                    <a:pt x="1430" y="643"/>
                  </a:cubicBezTo>
                  <a:cubicBezTo>
                    <a:pt x="1430" y="293"/>
                    <a:pt x="1168"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784;p59">
              <a:extLst>
                <a:ext uri="{FF2B5EF4-FFF2-40B4-BE49-F238E27FC236}">
                  <a16:creationId xmlns:a16="http://schemas.microsoft.com/office/drawing/2014/main" id="{6DE132B2-B2D0-974E-B417-AAD7A027CB79}"/>
                </a:ext>
              </a:extLst>
            </p:cNvPr>
            <p:cNvSpPr/>
            <p:nvPr/>
          </p:nvSpPr>
          <p:spPr>
            <a:xfrm>
              <a:off x="1096125" y="2116900"/>
              <a:ext cx="36500" cy="30800"/>
            </a:xfrm>
            <a:custGeom>
              <a:avLst/>
              <a:gdLst/>
              <a:ahLst/>
              <a:cxnLst/>
              <a:rect l="l" t="t" r="r" b="b"/>
              <a:pathLst>
                <a:path w="1460" h="1232" extrusionOk="0">
                  <a:moveTo>
                    <a:pt x="847" y="1"/>
                  </a:moveTo>
                  <a:cubicBezTo>
                    <a:pt x="292" y="1"/>
                    <a:pt x="0" y="643"/>
                    <a:pt x="380" y="1052"/>
                  </a:cubicBezTo>
                  <a:cubicBezTo>
                    <a:pt x="504" y="1176"/>
                    <a:pt x="659" y="1231"/>
                    <a:pt x="813" y="1231"/>
                  </a:cubicBezTo>
                  <a:cubicBezTo>
                    <a:pt x="1130" y="1231"/>
                    <a:pt x="1440" y="997"/>
                    <a:pt x="1460" y="643"/>
                  </a:cubicBezTo>
                  <a:cubicBezTo>
                    <a:pt x="1460" y="293"/>
                    <a:pt x="1168" y="1"/>
                    <a:pt x="847"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785;p59">
              <a:extLst>
                <a:ext uri="{FF2B5EF4-FFF2-40B4-BE49-F238E27FC236}">
                  <a16:creationId xmlns:a16="http://schemas.microsoft.com/office/drawing/2014/main" id="{C122B0E7-482B-BD4B-B0E2-33F7A01CF7DA}"/>
                </a:ext>
              </a:extLst>
            </p:cNvPr>
            <p:cNvSpPr/>
            <p:nvPr/>
          </p:nvSpPr>
          <p:spPr>
            <a:xfrm>
              <a:off x="1152300" y="2118200"/>
              <a:ext cx="32125" cy="31200"/>
            </a:xfrm>
            <a:custGeom>
              <a:avLst/>
              <a:gdLst/>
              <a:ahLst/>
              <a:cxnLst/>
              <a:rect l="l" t="t" r="r" b="b"/>
              <a:pathLst>
                <a:path w="1285" h="1248" extrusionOk="0">
                  <a:moveTo>
                    <a:pt x="643" y="0"/>
                  </a:moveTo>
                  <a:cubicBezTo>
                    <a:pt x="351" y="0"/>
                    <a:pt x="59" y="197"/>
                    <a:pt x="30" y="591"/>
                  </a:cubicBezTo>
                  <a:cubicBezTo>
                    <a:pt x="1" y="1029"/>
                    <a:pt x="322" y="1248"/>
                    <a:pt x="643" y="1248"/>
                  </a:cubicBezTo>
                  <a:cubicBezTo>
                    <a:pt x="964" y="1248"/>
                    <a:pt x="1285" y="1029"/>
                    <a:pt x="1256" y="591"/>
                  </a:cubicBezTo>
                  <a:cubicBezTo>
                    <a:pt x="1226" y="197"/>
                    <a:pt x="935" y="0"/>
                    <a:pt x="643"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786;p59">
              <a:extLst>
                <a:ext uri="{FF2B5EF4-FFF2-40B4-BE49-F238E27FC236}">
                  <a16:creationId xmlns:a16="http://schemas.microsoft.com/office/drawing/2014/main" id="{067B49BB-06E5-264F-9C49-C3FA03B8E100}"/>
                </a:ext>
              </a:extLst>
            </p:cNvPr>
            <p:cNvSpPr/>
            <p:nvPr/>
          </p:nvSpPr>
          <p:spPr>
            <a:xfrm>
              <a:off x="891100" y="2171625"/>
              <a:ext cx="36275" cy="30775"/>
            </a:xfrm>
            <a:custGeom>
              <a:avLst/>
              <a:gdLst/>
              <a:ahLst/>
              <a:cxnLst/>
              <a:rect l="l" t="t" r="r" b="b"/>
              <a:pathLst>
                <a:path w="1451" h="1231" extrusionOk="0">
                  <a:moveTo>
                    <a:pt x="817" y="1"/>
                  </a:moveTo>
                  <a:cubicBezTo>
                    <a:pt x="263" y="1"/>
                    <a:pt x="0" y="672"/>
                    <a:pt x="380" y="1052"/>
                  </a:cubicBezTo>
                  <a:cubicBezTo>
                    <a:pt x="512" y="1175"/>
                    <a:pt x="672" y="1230"/>
                    <a:pt x="827" y="1230"/>
                  </a:cubicBezTo>
                  <a:cubicBezTo>
                    <a:pt x="1150" y="1230"/>
                    <a:pt x="1450" y="989"/>
                    <a:pt x="1430" y="614"/>
                  </a:cubicBezTo>
                  <a:cubicBezTo>
                    <a:pt x="1430" y="264"/>
                    <a:pt x="1168" y="1"/>
                    <a:pt x="8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787;p59">
              <a:extLst>
                <a:ext uri="{FF2B5EF4-FFF2-40B4-BE49-F238E27FC236}">
                  <a16:creationId xmlns:a16="http://schemas.microsoft.com/office/drawing/2014/main" id="{AF357085-A2EC-5A4B-9F0E-7CD4FF1B5F4C}"/>
                </a:ext>
              </a:extLst>
            </p:cNvPr>
            <p:cNvSpPr/>
            <p:nvPr/>
          </p:nvSpPr>
          <p:spPr>
            <a:xfrm>
              <a:off x="942175" y="2171625"/>
              <a:ext cx="36500" cy="30775"/>
            </a:xfrm>
            <a:custGeom>
              <a:avLst/>
              <a:gdLst/>
              <a:ahLst/>
              <a:cxnLst/>
              <a:rect l="l" t="t" r="r" b="b"/>
              <a:pathLst>
                <a:path w="1460" h="1231" extrusionOk="0">
                  <a:moveTo>
                    <a:pt x="847" y="1"/>
                  </a:moveTo>
                  <a:cubicBezTo>
                    <a:pt x="292" y="1"/>
                    <a:pt x="0" y="672"/>
                    <a:pt x="409" y="1052"/>
                  </a:cubicBezTo>
                  <a:cubicBezTo>
                    <a:pt x="532" y="1175"/>
                    <a:pt x="685" y="1230"/>
                    <a:pt x="837" y="1230"/>
                  </a:cubicBezTo>
                  <a:cubicBezTo>
                    <a:pt x="1153" y="1230"/>
                    <a:pt x="1460" y="989"/>
                    <a:pt x="1460" y="614"/>
                  </a:cubicBezTo>
                  <a:cubicBezTo>
                    <a:pt x="1430" y="264"/>
                    <a:pt x="1168" y="1"/>
                    <a:pt x="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88;p59">
              <a:extLst>
                <a:ext uri="{FF2B5EF4-FFF2-40B4-BE49-F238E27FC236}">
                  <a16:creationId xmlns:a16="http://schemas.microsoft.com/office/drawing/2014/main" id="{8F97A25C-6AE3-2F4E-8C68-1661A225F2D5}"/>
                </a:ext>
              </a:extLst>
            </p:cNvPr>
            <p:cNvSpPr/>
            <p:nvPr/>
          </p:nvSpPr>
          <p:spPr>
            <a:xfrm>
              <a:off x="993250" y="2171625"/>
              <a:ext cx="36500" cy="30775"/>
            </a:xfrm>
            <a:custGeom>
              <a:avLst/>
              <a:gdLst/>
              <a:ahLst/>
              <a:cxnLst/>
              <a:rect l="l" t="t" r="r" b="b"/>
              <a:pathLst>
                <a:path w="1460" h="1231" extrusionOk="0">
                  <a:moveTo>
                    <a:pt x="847" y="1"/>
                  </a:moveTo>
                  <a:cubicBezTo>
                    <a:pt x="292" y="1"/>
                    <a:pt x="0" y="672"/>
                    <a:pt x="409" y="1052"/>
                  </a:cubicBezTo>
                  <a:cubicBezTo>
                    <a:pt x="532" y="1175"/>
                    <a:pt x="685" y="1230"/>
                    <a:pt x="837" y="1230"/>
                  </a:cubicBezTo>
                  <a:cubicBezTo>
                    <a:pt x="1153" y="1230"/>
                    <a:pt x="1459" y="989"/>
                    <a:pt x="1459" y="614"/>
                  </a:cubicBezTo>
                  <a:cubicBezTo>
                    <a:pt x="1459" y="264"/>
                    <a:pt x="1168" y="1"/>
                    <a:pt x="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89;p59">
              <a:extLst>
                <a:ext uri="{FF2B5EF4-FFF2-40B4-BE49-F238E27FC236}">
                  <a16:creationId xmlns:a16="http://schemas.microsoft.com/office/drawing/2014/main" id="{6A1EF242-C5C1-9945-9C25-7232BC514125}"/>
                </a:ext>
              </a:extLst>
            </p:cNvPr>
            <p:cNvSpPr/>
            <p:nvPr/>
          </p:nvSpPr>
          <p:spPr>
            <a:xfrm>
              <a:off x="1045050" y="2171625"/>
              <a:ext cx="36275" cy="30775"/>
            </a:xfrm>
            <a:custGeom>
              <a:avLst/>
              <a:gdLst/>
              <a:ahLst/>
              <a:cxnLst/>
              <a:rect l="l" t="t" r="r" b="b"/>
              <a:pathLst>
                <a:path w="1451" h="1231" extrusionOk="0">
                  <a:moveTo>
                    <a:pt x="818" y="1"/>
                  </a:moveTo>
                  <a:cubicBezTo>
                    <a:pt x="263" y="1"/>
                    <a:pt x="0" y="672"/>
                    <a:pt x="380" y="1052"/>
                  </a:cubicBezTo>
                  <a:cubicBezTo>
                    <a:pt x="512" y="1175"/>
                    <a:pt x="672" y="1230"/>
                    <a:pt x="827" y="1230"/>
                  </a:cubicBezTo>
                  <a:cubicBezTo>
                    <a:pt x="1150" y="1230"/>
                    <a:pt x="1450" y="989"/>
                    <a:pt x="1430" y="614"/>
                  </a:cubicBezTo>
                  <a:cubicBezTo>
                    <a:pt x="1430" y="264"/>
                    <a:pt x="1168" y="1"/>
                    <a:pt x="8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90;p59">
              <a:extLst>
                <a:ext uri="{FF2B5EF4-FFF2-40B4-BE49-F238E27FC236}">
                  <a16:creationId xmlns:a16="http://schemas.microsoft.com/office/drawing/2014/main" id="{8D1716DB-11CF-7C4B-9F93-A1DF19149DEF}"/>
                </a:ext>
              </a:extLst>
            </p:cNvPr>
            <p:cNvSpPr/>
            <p:nvPr/>
          </p:nvSpPr>
          <p:spPr>
            <a:xfrm>
              <a:off x="1096125" y="2171625"/>
              <a:ext cx="36500" cy="30775"/>
            </a:xfrm>
            <a:custGeom>
              <a:avLst/>
              <a:gdLst/>
              <a:ahLst/>
              <a:cxnLst/>
              <a:rect l="l" t="t" r="r" b="b"/>
              <a:pathLst>
                <a:path w="1460" h="1231" extrusionOk="0">
                  <a:moveTo>
                    <a:pt x="847" y="1"/>
                  </a:moveTo>
                  <a:cubicBezTo>
                    <a:pt x="292" y="1"/>
                    <a:pt x="0" y="672"/>
                    <a:pt x="409" y="1052"/>
                  </a:cubicBezTo>
                  <a:cubicBezTo>
                    <a:pt x="532" y="1175"/>
                    <a:pt x="686" y="1230"/>
                    <a:pt x="837" y="1230"/>
                  </a:cubicBezTo>
                  <a:cubicBezTo>
                    <a:pt x="1153" y="1230"/>
                    <a:pt x="1460" y="989"/>
                    <a:pt x="1460" y="614"/>
                  </a:cubicBezTo>
                  <a:cubicBezTo>
                    <a:pt x="1430" y="264"/>
                    <a:pt x="1168" y="1"/>
                    <a:pt x="847"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91;p59">
              <a:extLst>
                <a:ext uri="{FF2B5EF4-FFF2-40B4-BE49-F238E27FC236}">
                  <a16:creationId xmlns:a16="http://schemas.microsoft.com/office/drawing/2014/main" id="{EF334FDB-A10B-F14B-AFC5-0405208F3DF6}"/>
                </a:ext>
              </a:extLst>
            </p:cNvPr>
            <p:cNvSpPr/>
            <p:nvPr/>
          </p:nvSpPr>
          <p:spPr>
            <a:xfrm>
              <a:off x="1147925" y="2171625"/>
              <a:ext cx="35775" cy="30775"/>
            </a:xfrm>
            <a:custGeom>
              <a:avLst/>
              <a:gdLst/>
              <a:ahLst/>
              <a:cxnLst/>
              <a:rect l="l" t="t" r="r" b="b"/>
              <a:pathLst>
                <a:path w="1431" h="1231" extrusionOk="0">
                  <a:moveTo>
                    <a:pt x="818" y="1"/>
                  </a:moveTo>
                  <a:cubicBezTo>
                    <a:pt x="263" y="1"/>
                    <a:pt x="0" y="672"/>
                    <a:pt x="380" y="1052"/>
                  </a:cubicBezTo>
                  <a:cubicBezTo>
                    <a:pt x="512" y="1175"/>
                    <a:pt x="669" y="1230"/>
                    <a:pt x="821" y="1230"/>
                  </a:cubicBezTo>
                  <a:cubicBezTo>
                    <a:pt x="1137" y="1230"/>
                    <a:pt x="1431" y="989"/>
                    <a:pt x="1431" y="614"/>
                  </a:cubicBezTo>
                  <a:cubicBezTo>
                    <a:pt x="1431" y="264"/>
                    <a:pt x="1139"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92;p59">
              <a:extLst>
                <a:ext uri="{FF2B5EF4-FFF2-40B4-BE49-F238E27FC236}">
                  <a16:creationId xmlns:a16="http://schemas.microsoft.com/office/drawing/2014/main" id="{AF057183-CBA6-7447-A9F1-C2DB47C158F5}"/>
                </a:ext>
              </a:extLst>
            </p:cNvPr>
            <p:cNvSpPr/>
            <p:nvPr/>
          </p:nvSpPr>
          <p:spPr>
            <a:xfrm>
              <a:off x="891100" y="2225625"/>
              <a:ext cx="35775" cy="30750"/>
            </a:xfrm>
            <a:custGeom>
              <a:avLst/>
              <a:gdLst/>
              <a:ahLst/>
              <a:cxnLst/>
              <a:rect l="l" t="t" r="r" b="b"/>
              <a:pathLst>
                <a:path w="1431" h="1230" extrusionOk="0">
                  <a:moveTo>
                    <a:pt x="817" y="1"/>
                  </a:moveTo>
                  <a:cubicBezTo>
                    <a:pt x="263" y="1"/>
                    <a:pt x="0" y="672"/>
                    <a:pt x="380" y="1051"/>
                  </a:cubicBezTo>
                  <a:cubicBezTo>
                    <a:pt x="503" y="1174"/>
                    <a:pt x="656" y="1230"/>
                    <a:pt x="808" y="1230"/>
                  </a:cubicBezTo>
                  <a:cubicBezTo>
                    <a:pt x="1124" y="1230"/>
                    <a:pt x="1430" y="988"/>
                    <a:pt x="1430" y="613"/>
                  </a:cubicBezTo>
                  <a:cubicBezTo>
                    <a:pt x="1430" y="263"/>
                    <a:pt x="1168" y="1"/>
                    <a:pt x="8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93;p59">
              <a:extLst>
                <a:ext uri="{FF2B5EF4-FFF2-40B4-BE49-F238E27FC236}">
                  <a16:creationId xmlns:a16="http://schemas.microsoft.com/office/drawing/2014/main" id="{0DE7DC01-01CB-3848-ACD6-70492D6AEB44}"/>
                </a:ext>
              </a:extLst>
            </p:cNvPr>
            <p:cNvSpPr/>
            <p:nvPr/>
          </p:nvSpPr>
          <p:spPr>
            <a:xfrm>
              <a:off x="946550" y="2224525"/>
              <a:ext cx="32850" cy="30675"/>
            </a:xfrm>
            <a:custGeom>
              <a:avLst/>
              <a:gdLst/>
              <a:ahLst/>
              <a:cxnLst/>
              <a:rect l="l" t="t" r="r" b="b"/>
              <a:pathLst>
                <a:path w="1314" h="1227" extrusionOk="0">
                  <a:moveTo>
                    <a:pt x="657" y="1"/>
                  </a:moveTo>
                  <a:cubicBezTo>
                    <a:pt x="329" y="1"/>
                    <a:pt x="0" y="220"/>
                    <a:pt x="30" y="657"/>
                  </a:cubicBezTo>
                  <a:cubicBezTo>
                    <a:pt x="59" y="1037"/>
                    <a:pt x="351" y="1227"/>
                    <a:pt x="646" y="1227"/>
                  </a:cubicBezTo>
                  <a:cubicBezTo>
                    <a:pt x="942" y="1227"/>
                    <a:pt x="1241" y="1037"/>
                    <a:pt x="1285" y="657"/>
                  </a:cubicBezTo>
                  <a:cubicBezTo>
                    <a:pt x="1314" y="220"/>
                    <a:pt x="985" y="1"/>
                    <a:pt x="6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94;p59">
              <a:extLst>
                <a:ext uri="{FF2B5EF4-FFF2-40B4-BE49-F238E27FC236}">
                  <a16:creationId xmlns:a16="http://schemas.microsoft.com/office/drawing/2014/main" id="{C28EF573-D986-EB47-A939-323275673DD0}"/>
                </a:ext>
              </a:extLst>
            </p:cNvPr>
            <p:cNvSpPr/>
            <p:nvPr/>
          </p:nvSpPr>
          <p:spPr>
            <a:xfrm>
              <a:off x="997975" y="2224525"/>
              <a:ext cx="32500" cy="30675"/>
            </a:xfrm>
            <a:custGeom>
              <a:avLst/>
              <a:gdLst/>
              <a:ahLst/>
              <a:cxnLst/>
              <a:rect l="l" t="t" r="r" b="b"/>
              <a:pathLst>
                <a:path w="1300" h="1227" extrusionOk="0">
                  <a:moveTo>
                    <a:pt x="647" y="1"/>
                  </a:moveTo>
                  <a:cubicBezTo>
                    <a:pt x="322" y="1"/>
                    <a:pt x="1" y="220"/>
                    <a:pt x="45" y="657"/>
                  </a:cubicBezTo>
                  <a:cubicBezTo>
                    <a:pt x="74" y="1037"/>
                    <a:pt x="366" y="1227"/>
                    <a:pt x="658" y="1227"/>
                  </a:cubicBezTo>
                  <a:cubicBezTo>
                    <a:pt x="949" y="1227"/>
                    <a:pt x="1241" y="1037"/>
                    <a:pt x="1270" y="657"/>
                  </a:cubicBezTo>
                  <a:cubicBezTo>
                    <a:pt x="1300" y="220"/>
                    <a:pt x="971" y="1"/>
                    <a:pt x="6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95;p59">
              <a:extLst>
                <a:ext uri="{FF2B5EF4-FFF2-40B4-BE49-F238E27FC236}">
                  <a16:creationId xmlns:a16="http://schemas.microsoft.com/office/drawing/2014/main" id="{47339E94-AA2B-4B42-8361-2120027E87E8}"/>
                </a:ext>
              </a:extLst>
            </p:cNvPr>
            <p:cNvSpPr/>
            <p:nvPr/>
          </p:nvSpPr>
          <p:spPr>
            <a:xfrm>
              <a:off x="1049425" y="2224525"/>
              <a:ext cx="32500" cy="30675"/>
            </a:xfrm>
            <a:custGeom>
              <a:avLst/>
              <a:gdLst/>
              <a:ahLst/>
              <a:cxnLst/>
              <a:rect l="l" t="t" r="r" b="b"/>
              <a:pathLst>
                <a:path w="1300" h="1227" extrusionOk="0">
                  <a:moveTo>
                    <a:pt x="654" y="1"/>
                  </a:moveTo>
                  <a:cubicBezTo>
                    <a:pt x="329" y="1"/>
                    <a:pt x="0" y="220"/>
                    <a:pt x="30" y="657"/>
                  </a:cubicBezTo>
                  <a:cubicBezTo>
                    <a:pt x="59" y="1037"/>
                    <a:pt x="351" y="1227"/>
                    <a:pt x="643" y="1227"/>
                  </a:cubicBezTo>
                  <a:cubicBezTo>
                    <a:pt x="934" y="1227"/>
                    <a:pt x="1226" y="1037"/>
                    <a:pt x="1255" y="657"/>
                  </a:cubicBezTo>
                  <a:cubicBezTo>
                    <a:pt x="1299" y="220"/>
                    <a:pt x="978" y="1"/>
                    <a:pt x="6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96;p59">
              <a:extLst>
                <a:ext uri="{FF2B5EF4-FFF2-40B4-BE49-F238E27FC236}">
                  <a16:creationId xmlns:a16="http://schemas.microsoft.com/office/drawing/2014/main" id="{0F896973-6425-A946-B766-9CCCC12C0C73}"/>
                </a:ext>
              </a:extLst>
            </p:cNvPr>
            <p:cNvSpPr/>
            <p:nvPr/>
          </p:nvSpPr>
          <p:spPr>
            <a:xfrm>
              <a:off x="1096125" y="2225625"/>
              <a:ext cx="36500" cy="30750"/>
            </a:xfrm>
            <a:custGeom>
              <a:avLst/>
              <a:gdLst/>
              <a:ahLst/>
              <a:cxnLst/>
              <a:rect l="l" t="t" r="r" b="b"/>
              <a:pathLst>
                <a:path w="1460" h="1230" extrusionOk="0">
                  <a:moveTo>
                    <a:pt x="847" y="1"/>
                  </a:moveTo>
                  <a:cubicBezTo>
                    <a:pt x="292" y="1"/>
                    <a:pt x="0" y="643"/>
                    <a:pt x="409" y="1051"/>
                  </a:cubicBezTo>
                  <a:cubicBezTo>
                    <a:pt x="532" y="1174"/>
                    <a:pt x="686" y="1230"/>
                    <a:pt x="837" y="1230"/>
                  </a:cubicBezTo>
                  <a:cubicBezTo>
                    <a:pt x="1153" y="1230"/>
                    <a:pt x="1460" y="988"/>
                    <a:pt x="1460" y="613"/>
                  </a:cubicBezTo>
                  <a:cubicBezTo>
                    <a:pt x="1460" y="263"/>
                    <a:pt x="1168" y="1"/>
                    <a:pt x="8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7;p59">
              <a:extLst>
                <a:ext uri="{FF2B5EF4-FFF2-40B4-BE49-F238E27FC236}">
                  <a16:creationId xmlns:a16="http://schemas.microsoft.com/office/drawing/2014/main" id="{97617C4D-53C1-8544-827B-346C6BDEEFE6}"/>
                </a:ext>
              </a:extLst>
            </p:cNvPr>
            <p:cNvSpPr/>
            <p:nvPr/>
          </p:nvSpPr>
          <p:spPr>
            <a:xfrm>
              <a:off x="1147925" y="2225625"/>
              <a:ext cx="35775" cy="30750"/>
            </a:xfrm>
            <a:custGeom>
              <a:avLst/>
              <a:gdLst/>
              <a:ahLst/>
              <a:cxnLst/>
              <a:rect l="l" t="t" r="r" b="b"/>
              <a:pathLst>
                <a:path w="1431" h="1230" extrusionOk="0">
                  <a:moveTo>
                    <a:pt x="818" y="1"/>
                  </a:moveTo>
                  <a:cubicBezTo>
                    <a:pt x="263" y="1"/>
                    <a:pt x="0" y="672"/>
                    <a:pt x="380" y="1051"/>
                  </a:cubicBezTo>
                  <a:cubicBezTo>
                    <a:pt x="503" y="1174"/>
                    <a:pt x="656" y="1230"/>
                    <a:pt x="808" y="1230"/>
                  </a:cubicBezTo>
                  <a:cubicBezTo>
                    <a:pt x="1124" y="1230"/>
                    <a:pt x="1431" y="988"/>
                    <a:pt x="1431" y="613"/>
                  </a:cubicBezTo>
                  <a:cubicBezTo>
                    <a:pt x="1431" y="263"/>
                    <a:pt x="1139"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798;p59">
              <a:extLst>
                <a:ext uri="{FF2B5EF4-FFF2-40B4-BE49-F238E27FC236}">
                  <a16:creationId xmlns:a16="http://schemas.microsoft.com/office/drawing/2014/main" id="{E6E547A5-B04C-8048-A3D0-FB9D1EF193B2}"/>
                </a:ext>
              </a:extLst>
            </p:cNvPr>
            <p:cNvSpPr/>
            <p:nvPr/>
          </p:nvSpPr>
          <p:spPr>
            <a:xfrm>
              <a:off x="891100" y="2279625"/>
              <a:ext cx="35775" cy="30750"/>
            </a:xfrm>
            <a:custGeom>
              <a:avLst/>
              <a:gdLst/>
              <a:ahLst/>
              <a:cxnLst/>
              <a:rect l="l" t="t" r="r" b="b"/>
              <a:pathLst>
                <a:path w="1431" h="1230" extrusionOk="0">
                  <a:moveTo>
                    <a:pt x="817" y="0"/>
                  </a:moveTo>
                  <a:cubicBezTo>
                    <a:pt x="263" y="0"/>
                    <a:pt x="0" y="672"/>
                    <a:pt x="380" y="1051"/>
                  </a:cubicBezTo>
                  <a:cubicBezTo>
                    <a:pt x="503" y="1174"/>
                    <a:pt x="656" y="1229"/>
                    <a:pt x="808" y="1229"/>
                  </a:cubicBezTo>
                  <a:cubicBezTo>
                    <a:pt x="1124" y="1229"/>
                    <a:pt x="1430" y="988"/>
                    <a:pt x="1430" y="613"/>
                  </a:cubicBezTo>
                  <a:cubicBezTo>
                    <a:pt x="1430" y="263"/>
                    <a:pt x="1168" y="0"/>
                    <a:pt x="817" y="0"/>
                  </a:cubicBezTo>
                  <a:close/>
                </a:path>
              </a:pathLst>
            </a:custGeom>
            <a:solidFill>
              <a:srgbClr val="46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799;p59">
              <a:extLst>
                <a:ext uri="{FF2B5EF4-FFF2-40B4-BE49-F238E27FC236}">
                  <a16:creationId xmlns:a16="http://schemas.microsoft.com/office/drawing/2014/main" id="{E1E09254-654E-1849-B5A9-410A75D5D5EC}"/>
                </a:ext>
              </a:extLst>
            </p:cNvPr>
            <p:cNvSpPr/>
            <p:nvPr/>
          </p:nvSpPr>
          <p:spPr>
            <a:xfrm>
              <a:off x="946550" y="2278525"/>
              <a:ext cx="32850" cy="30675"/>
            </a:xfrm>
            <a:custGeom>
              <a:avLst/>
              <a:gdLst/>
              <a:ahLst/>
              <a:cxnLst/>
              <a:rect l="l" t="t" r="r" b="b"/>
              <a:pathLst>
                <a:path w="1314" h="1227" extrusionOk="0">
                  <a:moveTo>
                    <a:pt x="657" y="1"/>
                  </a:moveTo>
                  <a:cubicBezTo>
                    <a:pt x="329" y="1"/>
                    <a:pt x="0" y="219"/>
                    <a:pt x="30" y="657"/>
                  </a:cubicBezTo>
                  <a:cubicBezTo>
                    <a:pt x="59" y="1037"/>
                    <a:pt x="351" y="1226"/>
                    <a:pt x="646" y="1226"/>
                  </a:cubicBezTo>
                  <a:cubicBezTo>
                    <a:pt x="942" y="1226"/>
                    <a:pt x="1241" y="1037"/>
                    <a:pt x="1285" y="657"/>
                  </a:cubicBezTo>
                  <a:cubicBezTo>
                    <a:pt x="1314" y="219"/>
                    <a:pt x="985" y="1"/>
                    <a:pt x="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00;p59">
              <a:extLst>
                <a:ext uri="{FF2B5EF4-FFF2-40B4-BE49-F238E27FC236}">
                  <a16:creationId xmlns:a16="http://schemas.microsoft.com/office/drawing/2014/main" id="{5BA4F07C-E2EB-BF47-8F4A-C269B0CC2BBE}"/>
                </a:ext>
              </a:extLst>
            </p:cNvPr>
            <p:cNvSpPr/>
            <p:nvPr/>
          </p:nvSpPr>
          <p:spPr>
            <a:xfrm>
              <a:off x="997975" y="2278525"/>
              <a:ext cx="32500" cy="30675"/>
            </a:xfrm>
            <a:custGeom>
              <a:avLst/>
              <a:gdLst/>
              <a:ahLst/>
              <a:cxnLst/>
              <a:rect l="l" t="t" r="r" b="b"/>
              <a:pathLst>
                <a:path w="1300" h="1227" extrusionOk="0">
                  <a:moveTo>
                    <a:pt x="647" y="1"/>
                  </a:moveTo>
                  <a:cubicBezTo>
                    <a:pt x="322" y="1"/>
                    <a:pt x="1" y="219"/>
                    <a:pt x="45" y="657"/>
                  </a:cubicBezTo>
                  <a:cubicBezTo>
                    <a:pt x="74" y="1037"/>
                    <a:pt x="366" y="1226"/>
                    <a:pt x="658" y="1226"/>
                  </a:cubicBezTo>
                  <a:cubicBezTo>
                    <a:pt x="949" y="1226"/>
                    <a:pt x="1241" y="1037"/>
                    <a:pt x="1270" y="657"/>
                  </a:cubicBezTo>
                  <a:cubicBezTo>
                    <a:pt x="1300" y="219"/>
                    <a:pt x="971" y="1"/>
                    <a:pt x="6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01;p59">
              <a:extLst>
                <a:ext uri="{FF2B5EF4-FFF2-40B4-BE49-F238E27FC236}">
                  <a16:creationId xmlns:a16="http://schemas.microsoft.com/office/drawing/2014/main" id="{C39235A7-0B6A-694F-813C-DC151355EA2E}"/>
                </a:ext>
              </a:extLst>
            </p:cNvPr>
            <p:cNvSpPr/>
            <p:nvPr/>
          </p:nvSpPr>
          <p:spPr>
            <a:xfrm>
              <a:off x="1049425" y="2278525"/>
              <a:ext cx="32500" cy="30675"/>
            </a:xfrm>
            <a:custGeom>
              <a:avLst/>
              <a:gdLst/>
              <a:ahLst/>
              <a:cxnLst/>
              <a:rect l="l" t="t" r="r" b="b"/>
              <a:pathLst>
                <a:path w="1300" h="1227" extrusionOk="0">
                  <a:moveTo>
                    <a:pt x="654" y="1"/>
                  </a:moveTo>
                  <a:cubicBezTo>
                    <a:pt x="329" y="1"/>
                    <a:pt x="0" y="219"/>
                    <a:pt x="30" y="657"/>
                  </a:cubicBezTo>
                  <a:cubicBezTo>
                    <a:pt x="59" y="1037"/>
                    <a:pt x="351" y="1226"/>
                    <a:pt x="643" y="1226"/>
                  </a:cubicBezTo>
                  <a:cubicBezTo>
                    <a:pt x="934" y="1226"/>
                    <a:pt x="1226" y="1037"/>
                    <a:pt x="1255" y="657"/>
                  </a:cubicBezTo>
                  <a:cubicBezTo>
                    <a:pt x="1299" y="219"/>
                    <a:pt x="978" y="1"/>
                    <a:pt x="6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02;p59">
              <a:extLst>
                <a:ext uri="{FF2B5EF4-FFF2-40B4-BE49-F238E27FC236}">
                  <a16:creationId xmlns:a16="http://schemas.microsoft.com/office/drawing/2014/main" id="{CB09070C-4C6C-0142-911A-A4BF6FD9418C}"/>
                </a:ext>
              </a:extLst>
            </p:cNvPr>
            <p:cNvSpPr/>
            <p:nvPr/>
          </p:nvSpPr>
          <p:spPr>
            <a:xfrm>
              <a:off x="1096125" y="2279625"/>
              <a:ext cx="36500" cy="30750"/>
            </a:xfrm>
            <a:custGeom>
              <a:avLst/>
              <a:gdLst/>
              <a:ahLst/>
              <a:cxnLst/>
              <a:rect l="l" t="t" r="r" b="b"/>
              <a:pathLst>
                <a:path w="1460" h="1230" extrusionOk="0">
                  <a:moveTo>
                    <a:pt x="847" y="0"/>
                  </a:moveTo>
                  <a:cubicBezTo>
                    <a:pt x="292" y="0"/>
                    <a:pt x="0" y="672"/>
                    <a:pt x="409" y="1051"/>
                  </a:cubicBezTo>
                  <a:cubicBezTo>
                    <a:pt x="532" y="1174"/>
                    <a:pt x="686" y="1229"/>
                    <a:pt x="837" y="1229"/>
                  </a:cubicBezTo>
                  <a:cubicBezTo>
                    <a:pt x="1153" y="1229"/>
                    <a:pt x="1460" y="988"/>
                    <a:pt x="1460" y="613"/>
                  </a:cubicBezTo>
                  <a:cubicBezTo>
                    <a:pt x="1460" y="263"/>
                    <a:pt x="1168" y="0"/>
                    <a:pt x="847"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03;p59">
              <a:extLst>
                <a:ext uri="{FF2B5EF4-FFF2-40B4-BE49-F238E27FC236}">
                  <a16:creationId xmlns:a16="http://schemas.microsoft.com/office/drawing/2014/main" id="{38D1B216-4BBD-3549-A4BC-F37B7C70883E}"/>
                </a:ext>
              </a:extLst>
            </p:cNvPr>
            <p:cNvSpPr/>
            <p:nvPr/>
          </p:nvSpPr>
          <p:spPr>
            <a:xfrm>
              <a:off x="1147925" y="2279625"/>
              <a:ext cx="35775" cy="30750"/>
            </a:xfrm>
            <a:custGeom>
              <a:avLst/>
              <a:gdLst/>
              <a:ahLst/>
              <a:cxnLst/>
              <a:rect l="l" t="t" r="r" b="b"/>
              <a:pathLst>
                <a:path w="1431" h="1230" extrusionOk="0">
                  <a:moveTo>
                    <a:pt x="818" y="0"/>
                  </a:moveTo>
                  <a:cubicBezTo>
                    <a:pt x="263" y="0"/>
                    <a:pt x="0" y="672"/>
                    <a:pt x="380" y="1051"/>
                  </a:cubicBezTo>
                  <a:cubicBezTo>
                    <a:pt x="503" y="1174"/>
                    <a:pt x="656" y="1229"/>
                    <a:pt x="808" y="1229"/>
                  </a:cubicBezTo>
                  <a:cubicBezTo>
                    <a:pt x="1124" y="1229"/>
                    <a:pt x="1431" y="988"/>
                    <a:pt x="1431" y="613"/>
                  </a:cubicBezTo>
                  <a:cubicBezTo>
                    <a:pt x="1431" y="263"/>
                    <a:pt x="1139" y="0"/>
                    <a:pt x="818"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04;p59">
              <a:extLst>
                <a:ext uri="{FF2B5EF4-FFF2-40B4-BE49-F238E27FC236}">
                  <a16:creationId xmlns:a16="http://schemas.microsoft.com/office/drawing/2014/main" id="{4B882FD8-A24C-5048-B40C-01D6DBAEF800}"/>
                </a:ext>
              </a:extLst>
            </p:cNvPr>
            <p:cNvSpPr/>
            <p:nvPr/>
          </p:nvSpPr>
          <p:spPr>
            <a:xfrm>
              <a:off x="891100" y="2333625"/>
              <a:ext cx="35775" cy="30750"/>
            </a:xfrm>
            <a:custGeom>
              <a:avLst/>
              <a:gdLst/>
              <a:ahLst/>
              <a:cxnLst/>
              <a:rect l="l" t="t" r="r" b="b"/>
              <a:pathLst>
                <a:path w="1431" h="1230" extrusionOk="0">
                  <a:moveTo>
                    <a:pt x="817" y="0"/>
                  </a:moveTo>
                  <a:cubicBezTo>
                    <a:pt x="263" y="0"/>
                    <a:pt x="0" y="671"/>
                    <a:pt x="380" y="1051"/>
                  </a:cubicBezTo>
                  <a:cubicBezTo>
                    <a:pt x="503" y="1174"/>
                    <a:pt x="656" y="1229"/>
                    <a:pt x="808" y="1229"/>
                  </a:cubicBezTo>
                  <a:cubicBezTo>
                    <a:pt x="1124" y="1229"/>
                    <a:pt x="1430" y="988"/>
                    <a:pt x="1430" y="613"/>
                  </a:cubicBezTo>
                  <a:cubicBezTo>
                    <a:pt x="1430" y="263"/>
                    <a:pt x="1168" y="0"/>
                    <a:pt x="8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05;p59">
              <a:extLst>
                <a:ext uri="{FF2B5EF4-FFF2-40B4-BE49-F238E27FC236}">
                  <a16:creationId xmlns:a16="http://schemas.microsoft.com/office/drawing/2014/main" id="{7F86894D-A2D8-0D40-8940-3F2D9C4098FD}"/>
                </a:ext>
              </a:extLst>
            </p:cNvPr>
            <p:cNvSpPr/>
            <p:nvPr/>
          </p:nvSpPr>
          <p:spPr>
            <a:xfrm>
              <a:off x="946550" y="2332525"/>
              <a:ext cx="32850" cy="30650"/>
            </a:xfrm>
            <a:custGeom>
              <a:avLst/>
              <a:gdLst/>
              <a:ahLst/>
              <a:cxnLst/>
              <a:rect l="l" t="t" r="r" b="b"/>
              <a:pathLst>
                <a:path w="1314" h="1226" extrusionOk="0">
                  <a:moveTo>
                    <a:pt x="657" y="0"/>
                  </a:moveTo>
                  <a:cubicBezTo>
                    <a:pt x="329" y="0"/>
                    <a:pt x="0" y="219"/>
                    <a:pt x="30" y="657"/>
                  </a:cubicBezTo>
                  <a:cubicBezTo>
                    <a:pt x="59" y="1036"/>
                    <a:pt x="351" y="1226"/>
                    <a:pt x="646" y="1226"/>
                  </a:cubicBezTo>
                  <a:cubicBezTo>
                    <a:pt x="942" y="1226"/>
                    <a:pt x="1241" y="1036"/>
                    <a:pt x="1285" y="657"/>
                  </a:cubicBezTo>
                  <a:cubicBezTo>
                    <a:pt x="1314" y="219"/>
                    <a:pt x="985" y="0"/>
                    <a:pt x="6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06;p59">
              <a:extLst>
                <a:ext uri="{FF2B5EF4-FFF2-40B4-BE49-F238E27FC236}">
                  <a16:creationId xmlns:a16="http://schemas.microsoft.com/office/drawing/2014/main" id="{69C290CE-FD61-CD44-8BAB-AB89ADCB1A54}"/>
                </a:ext>
              </a:extLst>
            </p:cNvPr>
            <p:cNvSpPr/>
            <p:nvPr/>
          </p:nvSpPr>
          <p:spPr>
            <a:xfrm>
              <a:off x="997975" y="2332525"/>
              <a:ext cx="32500" cy="30650"/>
            </a:xfrm>
            <a:custGeom>
              <a:avLst/>
              <a:gdLst/>
              <a:ahLst/>
              <a:cxnLst/>
              <a:rect l="l" t="t" r="r" b="b"/>
              <a:pathLst>
                <a:path w="1300" h="1226" extrusionOk="0">
                  <a:moveTo>
                    <a:pt x="647" y="0"/>
                  </a:moveTo>
                  <a:cubicBezTo>
                    <a:pt x="322" y="0"/>
                    <a:pt x="1" y="219"/>
                    <a:pt x="45" y="657"/>
                  </a:cubicBezTo>
                  <a:cubicBezTo>
                    <a:pt x="74" y="1036"/>
                    <a:pt x="366" y="1226"/>
                    <a:pt x="658" y="1226"/>
                  </a:cubicBezTo>
                  <a:cubicBezTo>
                    <a:pt x="949" y="1226"/>
                    <a:pt x="1241" y="1036"/>
                    <a:pt x="1270" y="657"/>
                  </a:cubicBezTo>
                  <a:cubicBezTo>
                    <a:pt x="1300" y="219"/>
                    <a:pt x="971" y="0"/>
                    <a:pt x="6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07;p59">
              <a:extLst>
                <a:ext uri="{FF2B5EF4-FFF2-40B4-BE49-F238E27FC236}">
                  <a16:creationId xmlns:a16="http://schemas.microsoft.com/office/drawing/2014/main" id="{27A12CE3-A801-CD43-96DE-F702321BBE03}"/>
                </a:ext>
              </a:extLst>
            </p:cNvPr>
            <p:cNvSpPr/>
            <p:nvPr/>
          </p:nvSpPr>
          <p:spPr>
            <a:xfrm>
              <a:off x="1049425" y="2332525"/>
              <a:ext cx="32500" cy="30650"/>
            </a:xfrm>
            <a:custGeom>
              <a:avLst/>
              <a:gdLst/>
              <a:ahLst/>
              <a:cxnLst/>
              <a:rect l="l" t="t" r="r" b="b"/>
              <a:pathLst>
                <a:path w="1300" h="1226" extrusionOk="0">
                  <a:moveTo>
                    <a:pt x="654" y="0"/>
                  </a:moveTo>
                  <a:cubicBezTo>
                    <a:pt x="329" y="0"/>
                    <a:pt x="0" y="219"/>
                    <a:pt x="30" y="657"/>
                  </a:cubicBezTo>
                  <a:cubicBezTo>
                    <a:pt x="59" y="1036"/>
                    <a:pt x="351" y="1226"/>
                    <a:pt x="643" y="1226"/>
                  </a:cubicBezTo>
                  <a:cubicBezTo>
                    <a:pt x="934" y="1226"/>
                    <a:pt x="1226" y="1036"/>
                    <a:pt x="1255" y="657"/>
                  </a:cubicBezTo>
                  <a:cubicBezTo>
                    <a:pt x="1299" y="219"/>
                    <a:pt x="978" y="0"/>
                    <a:pt x="654"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808;p59">
              <a:extLst>
                <a:ext uri="{FF2B5EF4-FFF2-40B4-BE49-F238E27FC236}">
                  <a16:creationId xmlns:a16="http://schemas.microsoft.com/office/drawing/2014/main" id="{4BD16A8F-20FF-E142-B3AB-6F94284DBE79}"/>
                </a:ext>
              </a:extLst>
            </p:cNvPr>
            <p:cNvSpPr/>
            <p:nvPr/>
          </p:nvSpPr>
          <p:spPr>
            <a:xfrm>
              <a:off x="1096125" y="2333625"/>
              <a:ext cx="36500" cy="30750"/>
            </a:xfrm>
            <a:custGeom>
              <a:avLst/>
              <a:gdLst/>
              <a:ahLst/>
              <a:cxnLst/>
              <a:rect l="l" t="t" r="r" b="b"/>
              <a:pathLst>
                <a:path w="1460" h="1230" extrusionOk="0">
                  <a:moveTo>
                    <a:pt x="847" y="0"/>
                  </a:moveTo>
                  <a:cubicBezTo>
                    <a:pt x="292" y="0"/>
                    <a:pt x="0" y="671"/>
                    <a:pt x="409" y="1051"/>
                  </a:cubicBezTo>
                  <a:cubicBezTo>
                    <a:pt x="532" y="1174"/>
                    <a:pt x="686" y="1229"/>
                    <a:pt x="837" y="1229"/>
                  </a:cubicBezTo>
                  <a:cubicBezTo>
                    <a:pt x="1153" y="1229"/>
                    <a:pt x="1460" y="988"/>
                    <a:pt x="1460" y="613"/>
                  </a:cubicBezTo>
                  <a:cubicBezTo>
                    <a:pt x="1460" y="263"/>
                    <a:pt x="1168" y="0"/>
                    <a:pt x="847"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809;p59">
              <a:extLst>
                <a:ext uri="{FF2B5EF4-FFF2-40B4-BE49-F238E27FC236}">
                  <a16:creationId xmlns:a16="http://schemas.microsoft.com/office/drawing/2014/main" id="{E51707DC-18EB-5F48-808D-886E473CE900}"/>
                </a:ext>
              </a:extLst>
            </p:cNvPr>
            <p:cNvSpPr/>
            <p:nvPr/>
          </p:nvSpPr>
          <p:spPr>
            <a:xfrm>
              <a:off x="1147925" y="2333625"/>
              <a:ext cx="35775" cy="30750"/>
            </a:xfrm>
            <a:custGeom>
              <a:avLst/>
              <a:gdLst/>
              <a:ahLst/>
              <a:cxnLst/>
              <a:rect l="l" t="t" r="r" b="b"/>
              <a:pathLst>
                <a:path w="1431" h="1230" extrusionOk="0">
                  <a:moveTo>
                    <a:pt x="818" y="0"/>
                  </a:moveTo>
                  <a:cubicBezTo>
                    <a:pt x="263" y="0"/>
                    <a:pt x="0" y="671"/>
                    <a:pt x="380" y="1051"/>
                  </a:cubicBezTo>
                  <a:cubicBezTo>
                    <a:pt x="503" y="1174"/>
                    <a:pt x="656" y="1229"/>
                    <a:pt x="808" y="1229"/>
                  </a:cubicBezTo>
                  <a:cubicBezTo>
                    <a:pt x="1124" y="1229"/>
                    <a:pt x="1431" y="988"/>
                    <a:pt x="1431" y="613"/>
                  </a:cubicBezTo>
                  <a:cubicBezTo>
                    <a:pt x="1431" y="263"/>
                    <a:pt x="1139" y="0"/>
                    <a:pt x="818"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1077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2"/>
          <p:cNvSpPr txBox="1">
            <a:spLocks noGrp="1"/>
          </p:cNvSpPr>
          <p:nvPr>
            <p:ph type="title"/>
          </p:nvPr>
        </p:nvSpPr>
        <p:spPr>
          <a:xfrm>
            <a:off x="540000" y="445025"/>
            <a:ext cx="23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6"/>
                </a:solidFill>
              </a:rPr>
              <a:t>AGENDA</a:t>
            </a:r>
            <a:endParaRPr dirty="0">
              <a:solidFill>
                <a:schemeClr val="accent6"/>
              </a:solidFill>
            </a:endParaRPr>
          </a:p>
        </p:txBody>
      </p:sp>
      <p:sp>
        <p:nvSpPr>
          <p:cNvPr id="586" name="Google Shape;586;p32"/>
          <p:cNvSpPr txBox="1">
            <a:spLocks noGrp="1"/>
          </p:cNvSpPr>
          <p:nvPr>
            <p:ph type="subTitle" idx="1"/>
          </p:nvPr>
        </p:nvSpPr>
        <p:spPr>
          <a:xfrm>
            <a:off x="1674738" y="19773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Background and Problem Statement</a:t>
            </a:r>
            <a:endParaRPr dirty="0"/>
          </a:p>
        </p:txBody>
      </p:sp>
      <p:sp>
        <p:nvSpPr>
          <p:cNvPr id="587" name="Google Shape;587;p32"/>
          <p:cNvSpPr txBox="1">
            <a:spLocks noGrp="1"/>
          </p:cNvSpPr>
          <p:nvPr>
            <p:ph type="subTitle" idx="2"/>
          </p:nvPr>
        </p:nvSpPr>
        <p:spPr>
          <a:xfrm>
            <a:off x="1674738" y="15417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588" name="Google Shape;588;p32"/>
          <p:cNvSpPr txBox="1">
            <a:spLocks noGrp="1"/>
          </p:cNvSpPr>
          <p:nvPr>
            <p:ph type="title" idx="3"/>
          </p:nvPr>
        </p:nvSpPr>
        <p:spPr>
          <a:xfrm>
            <a:off x="1119431" y="17421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589" name="Google Shape;589;p32"/>
          <p:cNvSpPr txBox="1">
            <a:spLocks noGrp="1"/>
          </p:cNvSpPr>
          <p:nvPr>
            <p:ph type="subTitle" idx="4"/>
          </p:nvPr>
        </p:nvSpPr>
        <p:spPr>
          <a:xfrm>
            <a:off x="5200963" y="19773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Exploratory Data Analysis</a:t>
            </a:r>
            <a:endParaRPr dirty="0"/>
          </a:p>
        </p:txBody>
      </p:sp>
      <p:sp>
        <p:nvSpPr>
          <p:cNvPr id="590" name="Google Shape;590;p32"/>
          <p:cNvSpPr txBox="1">
            <a:spLocks noGrp="1"/>
          </p:cNvSpPr>
          <p:nvPr>
            <p:ph type="title" idx="5"/>
          </p:nvPr>
        </p:nvSpPr>
        <p:spPr>
          <a:xfrm>
            <a:off x="4645656" y="17421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591" name="Google Shape;591;p32"/>
          <p:cNvSpPr txBox="1">
            <a:spLocks noGrp="1"/>
          </p:cNvSpPr>
          <p:nvPr>
            <p:ph type="subTitle" idx="6"/>
          </p:nvPr>
        </p:nvSpPr>
        <p:spPr>
          <a:xfrm>
            <a:off x="1674738" y="36285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Training multiple ML models</a:t>
            </a:r>
            <a:endParaRPr dirty="0"/>
          </a:p>
        </p:txBody>
      </p:sp>
      <p:sp>
        <p:nvSpPr>
          <p:cNvPr id="592" name="Google Shape;592;p32"/>
          <p:cNvSpPr txBox="1">
            <a:spLocks noGrp="1"/>
          </p:cNvSpPr>
          <p:nvPr>
            <p:ph type="subTitle" idx="7"/>
          </p:nvPr>
        </p:nvSpPr>
        <p:spPr>
          <a:xfrm>
            <a:off x="1674738" y="31929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Training</a:t>
            </a:r>
            <a:endParaRPr dirty="0"/>
          </a:p>
        </p:txBody>
      </p:sp>
      <p:sp>
        <p:nvSpPr>
          <p:cNvPr id="593" name="Google Shape;593;p32"/>
          <p:cNvSpPr txBox="1">
            <a:spLocks noGrp="1"/>
          </p:cNvSpPr>
          <p:nvPr>
            <p:ph type="title" idx="8"/>
          </p:nvPr>
        </p:nvSpPr>
        <p:spPr>
          <a:xfrm>
            <a:off x="1119431" y="33933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594" name="Google Shape;594;p32"/>
          <p:cNvSpPr txBox="1">
            <a:spLocks noGrp="1"/>
          </p:cNvSpPr>
          <p:nvPr>
            <p:ph type="subTitle" idx="9"/>
          </p:nvPr>
        </p:nvSpPr>
        <p:spPr>
          <a:xfrm>
            <a:off x="5200963" y="36285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Feature </a:t>
            </a:r>
            <a:r>
              <a:rPr lang="en-US" dirty="0"/>
              <a:t>Importance</a:t>
            </a:r>
            <a:r>
              <a:rPr lang="en" dirty="0"/>
              <a:t> and Shap Analysis</a:t>
            </a:r>
            <a:endParaRPr dirty="0"/>
          </a:p>
        </p:txBody>
      </p:sp>
      <p:sp>
        <p:nvSpPr>
          <p:cNvPr id="595" name="Google Shape;595;p32"/>
          <p:cNvSpPr txBox="1">
            <a:spLocks noGrp="1"/>
          </p:cNvSpPr>
          <p:nvPr>
            <p:ph type="subTitle" idx="13"/>
          </p:nvPr>
        </p:nvSpPr>
        <p:spPr>
          <a:xfrm>
            <a:off x="5200963" y="31929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Explaining</a:t>
            </a:r>
            <a:endParaRPr dirty="0"/>
          </a:p>
        </p:txBody>
      </p:sp>
      <p:sp>
        <p:nvSpPr>
          <p:cNvPr id="596" name="Google Shape;596;p32"/>
          <p:cNvSpPr txBox="1">
            <a:spLocks noGrp="1"/>
          </p:cNvSpPr>
          <p:nvPr>
            <p:ph type="title" idx="14"/>
          </p:nvPr>
        </p:nvSpPr>
        <p:spPr>
          <a:xfrm>
            <a:off x="4645656" y="33933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597" name="Google Shape;597;p32"/>
          <p:cNvSpPr txBox="1">
            <a:spLocks noGrp="1"/>
          </p:cNvSpPr>
          <p:nvPr>
            <p:ph type="subTitle" idx="15"/>
          </p:nvPr>
        </p:nvSpPr>
        <p:spPr>
          <a:xfrm>
            <a:off x="5200963" y="15417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EDA</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8AB1-8935-624C-BF46-70E24F5D560F}"/>
              </a:ext>
            </a:extLst>
          </p:cNvPr>
          <p:cNvSpPr>
            <a:spLocks noGrp="1"/>
          </p:cNvSpPr>
          <p:nvPr>
            <p:ph type="title"/>
          </p:nvPr>
        </p:nvSpPr>
        <p:spPr>
          <a:xfrm>
            <a:off x="539999" y="445025"/>
            <a:ext cx="4296319" cy="572700"/>
          </a:xfrm>
        </p:spPr>
        <p:txBody>
          <a:bodyPr/>
          <a:lstStyle/>
          <a:p>
            <a:r>
              <a:rPr lang="en-US" dirty="0">
                <a:solidFill>
                  <a:schemeClr val="accent6"/>
                </a:solidFill>
              </a:rPr>
              <a:t>Feature Importance</a:t>
            </a:r>
          </a:p>
        </p:txBody>
      </p:sp>
      <p:grpSp>
        <p:nvGrpSpPr>
          <p:cNvPr id="13" name="Group 12">
            <a:extLst>
              <a:ext uri="{FF2B5EF4-FFF2-40B4-BE49-F238E27FC236}">
                <a16:creationId xmlns:a16="http://schemas.microsoft.com/office/drawing/2014/main" id="{0B1DCC12-5829-ED43-8E2F-48DBC3E440BE}"/>
              </a:ext>
            </a:extLst>
          </p:cNvPr>
          <p:cNvGrpSpPr/>
          <p:nvPr/>
        </p:nvGrpSpPr>
        <p:grpSpPr>
          <a:xfrm>
            <a:off x="258554" y="1026778"/>
            <a:ext cx="8645220" cy="3130443"/>
            <a:chOff x="258554" y="1026778"/>
            <a:chExt cx="8645220" cy="3130443"/>
          </a:xfrm>
        </p:grpSpPr>
        <p:sp>
          <p:nvSpPr>
            <p:cNvPr id="9" name="Google Shape;1377;p55">
              <a:extLst>
                <a:ext uri="{FF2B5EF4-FFF2-40B4-BE49-F238E27FC236}">
                  <a16:creationId xmlns:a16="http://schemas.microsoft.com/office/drawing/2014/main" id="{21C48663-B2C9-764A-B46E-C736E71A7B2B}"/>
                </a:ext>
              </a:extLst>
            </p:cNvPr>
            <p:cNvSpPr/>
            <p:nvPr/>
          </p:nvSpPr>
          <p:spPr>
            <a:xfrm>
              <a:off x="258554" y="1026778"/>
              <a:ext cx="8645220" cy="3130443"/>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3416D5F0-8F42-3E4C-9246-FAD918BEF76D}"/>
                </a:ext>
              </a:extLst>
            </p:cNvPr>
            <p:cNvPicPr>
              <a:picLocks noChangeAspect="1"/>
            </p:cNvPicPr>
            <p:nvPr/>
          </p:nvPicPr>
          <p:blipFill>
            <a:blip r:embed="rId3"/>
            <a:stretch>
              <a:fillRect/>
            </a:stretch>
          </p:blipFill>
          <p:spPr>
            <a:xfrm>
              <a:off x="4659909" y="1146810"/>
              <a:ext cx="4067456" cy="2926080"/>
            </a:xfrm>
            <a:prstGeom prst="rect">
              <a:avLst/>
            </a:prstGeom>
          </p:spPr>
        </p:pic>
        <p:pic>
          <p:nvPicPr>
            <p:cNvPr id="5" name="Picture 4">
              <a:extLst>
                <a:ext uri="{FF2B5EF4-FFF2-40B4-BE49-F238E27FC236}">
                  <a16:creationId xmlns:a16="http://schemas.microsoft.com/office/drawing/2014/main" id="{DD432146-9596-A946-95E7-A1DEB6BDAED3}"/>
                </a:ext>
              </a:extLst>
            </p:cNvPr>
            <p:cNvPicPr>
              <a:picLocks noChangeAspect="1"/>
            </p:cNvPicPr>
            <p:nvPr/>
          </p:nvPicPr>
          <p:blipFill>
            <a:blip r:embed="rId4"/>
            <a:stretch>
              <a:fillRect/>
            </a:stretch>
          </p:blipFill>
          <p:spPr>
            <a:xfrm>
              <a:off x="401293" y="1146810"/>
              <a:ext cx="4082208" cy="2926080"/>
            </a:xfrm>
            <a:prstGeom prst="rect">
              <a:avLst/>
            </a:prstGeom>
          </p:spPr>
        </p:pic>
      </p:grpSp>
      <p:sp>
        <p:nvSpPr>
          <p:cNvPr id="10" name="Google Shape;685;p34">
            <a:extLst>
              <a:ext uri="{FF2B5EF4-FFF2-40B4-BE49-F238E27FC236}">
                <a16:creationId xmlns:a16="http://schemas.microsoft.com/office/drawing/2014/main" id="{35D47D6A-22C4-014E-8A9E-F4805050AB49}"/>
              </a:ext>
            </a:extLst>
          </p:cNvPr>
          <p:cNvSpPr txBox="1">
            <a:spLocks/>
          </p:cNvSpPr>
          <p:nvPr/>
        </p:nvSpPr>
        <p:spPr>
          <a:xfrm>
            <a:off x="1151589" y="4192922"/>
            <a:ext cx="3073137" cy="3699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9pPr>
          </a:lstStyle>
          <a:p>
            <a:pPr algn="ctr"/>
            <a:r>
              <a:rPr lang="en-US" sz="1800" b="1" dirty="0">
                <a:solidFill>
                  <a:schemeClr val="accent4"/>
                </a:solidFill>
              </a:rPr>
              <a:t>Decision Tree Feature Importance</a:t>
            </a:r>
          </a:p>
        </p:txBody>
      </p:sp>
      <p:sp>
        <p:nvSpPr>
          <p:cNvPr id="12" name="Google Shape;685;p34">
            <a:extLst>
              <a:ext uri="{FF2B5EF4-FFF2-40B4-BE49-F238E27FC236}">
                <a16:creationId xmlns:a16="http://schemas.microsoft.com/office/drawing/2014/main" id="{2BF5970C-A8F7-6244-94C7-C1845B559B7E}"/>
              </a:ext>
            </a:extLst>
          </p:cNvPr>
          <p:cNvSpPr txBox="1">
            <a:spLocks/>
          </p:cNvSpPr>
          <p:nvPr/>
        </p:nvSpPr>
        <p:spPr>
          <a:xfrm>
            <a:off x="5654228" y="4192922"/>
            <a:ext cx="3073137" cy="3699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9pPr>
          </a:lstStyle>
          <a:p>
            <a:pPr algn="ctr"/>
            <a:r>
              <a:rPr lang="en-US" sz="1800" b="1" dirty="0">
                <a:solidFill>
                  <a:schemeClr val="accent4"/>
                </a:solidFill>
              </a:rPr>
              <a:t>Shap Feature Importance</a:t>
            </a:r>
          </a:p>
        </p:txBody>
      </p:sp>
    </p:spTree>
    <p:extLst>
      <p:ext uri="{BB962C8B-B14F-4D97-AF65-F5344CB8AC3E}">
        <p14:creationId xmlns:p14="http://schemas.microsoft.com/office/powerpoint/2010/main" val="1175511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8AB1-8935-624C-BF46-70E24F5D560F}"/>
              </a:ext>
            </a:extLst>
          </p:cNvPr>
          <p:cNvSpPr>
            <a:spLocks noGrp="1"/>
          </p:cNvSpPr>
          <p:nvPr>
            <p:ph type="title"/>
          </p:nvPr>
        </p:nvSpPr>
        <p:spPr>
          <a:xfrm>
            <a:off x="539999" y="445025"/>
            <a:ext cx="4296319" cy="572700"/>
          </a:xfrm>
        </p:spPr>
        <p:txBody>
          <a:bodyPr/>
          <a:lstStyle/>
          <a:p>
            <a:r>
              <a:rPr lang="en-US" dirty="0">
                <a:solidFill>
                  <a:schemeClr val="accent6"/>
                </a:solidFill>
              </a:rPr>
              <a:t>SHAP – Summary Plot</a:t>
            </a:r>
          </a:p>
        </p:txBody>
      </p:sp>
      <p:grpSp>
        <p:nvGrpSpPr>
          <p:cNvPr id="8" name="Group 7">
            <a:extLst>
              <a:ext uri="{FF2B5EF4-FFF2-40B4-BE49-F238E27FC236}">
                <a16:creationId xmlns:a16="http://schemas.microsoft.com/office/drawing/2014/main" id="{3D8681EE-B8E3-9D41-9D87-E77FA69532C8}"/>
              </a:ext>
            </a:extLst>
          </p:cNvPr>
          <p:cNvGrpSpPr/>
          <p:nvPr/>
        </p:nvGrpSpPr>
        <p:grpSpPr>
          <a:xfrm>
            <a:off x="4072379" y="940204"/>
            <a:ext cx="4741683" cy="3867465"/>
            <a:chOff x="4063163" y="1017725"/>
            <a:chExt cx="4750899" cy="3846507"/>
          </a:xfrm>
        </p:grpSpPr>
        <p:sp>
          <p:nvSpPr>
            <p:cNvPr id="7" name="Google Shape;1377;p55">
              <a:extLst>
                <a:ext uri="{FF2B5EF4-FFF2-40B4-BE49-F238E27FC236}">
                  <a16:creationId xmlns:a16="http://schemas.microsoft.com/office/drawing/2014/main" id="{F2EC616D-834A-284D-A24A-9BF573B58CA2}"/>
                </a:ext>
              </a:extLst>
            </p:cNvPr>
            <p:cNvSpPr/>
            <p:nvPr/>
          </p:nvSpPr>
          <p:spPr>
            <a:xfrm>
              <a:off x="4063163" y="1017725"/>
              <a:ext cx="4750899" cy="3846507"/>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50B8F408-496C-3C4F-A2D3-D35DF7A75AA5}"/>
                </a:ext>
              </a:extLst>
            </p:cNvPr>
            <p:cNvPicPr>
              <a:picLocks noChangeAspect="1"/>
            </p:cNvPicPr>
            <p:nvPr/>
          </p:nvPicPr>
          <p:blipFill>
            <a:blip r:embed="rId3"/>
            <a:stretch>
              <a:fillRect/>
            </a:stretch>
          </p:blipFill>
          <p:spPr>
            <a:xfrm>
              <a:off x="4119417" y="1087620"/>
              <a:ext cx="4553243" cy="3707286"/>
            </a:xfrm>
            <a:prstGeom prst="rect">
              <a:avLst/>
            </a:prstGeom>
          </p:spPr>
        </p:pic>
      </p:grpSp>
      <p:sp>
        <p:nvSpPr>
          <p:cNvPr id="6" name="Google Shape;686;p34">
            <a:extLst>
              <a:ext uri="{FF2B5EF4-FFF2-40B4-BE49-F238E27FC236}">
                <a16:creationId xmlns:a16="http://schemas.microsoft.com/office/drawing/2014/main" id="{DC77B4E2-542B-5C45-9D02-9C5E4A363A9C}"/>
              </a:ext>
            </a:extLst>
          </p:cNvPr>
          <p:cNvSpPr txBox="1">
            <a:spLocks/>
          </p:cNvSpPr>
          <p:nvPr/>
        </p:nvSpPr>
        <p:spPr>
          <a:xfrm>
            <a:off x="316124" y="1137831"/>
            <a:ext cx="3523568" cy="3549732"/>
          </a:xfrm>
          <a:prstGeom prst="rect">
            <a:avLst/>
          </a:prstGeom>
          <a:ln w="3175"/>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Clr>
                <a:schemeClr val="dk1"/>
              </a:buClr>
              <a:buSzPts val="1100"/>
              <a:buFont typeface="Arial" panose="020B0604020202020204" pitchFamily="34" charset="0"/>
              <a:buChar char="•"/>
            </a:pPr>
            <a:r>
              <a:rPr lang="en-US" sz="1200" dirty="0">
                <a:solidFill>
                  <a:schemeClr val="dk2"/>
                </a:solidFill>
                <a:latin typeface="Montserrat"/>
                <a:sym typeface="Montserrat"/>
              </a:rPr>
              <a:t>The higher the </a:t>
            </a:r>
            <a:r>
              <a:rPr lang="en-US" sz="1200" b="1" dirty="0" err="1">
                <a:solidFill>
                  <a:schemeClr val="dk2"/>
                </a:solidFill>
                <a:latin typeface="Montserrat"/>
                <a:sym typeface="Montserrat"/>
              </a:rPr>
              <a:t>Total_charge</a:t>
            </a:r>
            <a:r>
              <a:rPr lang="en-US" sz="1200" dirty="0">
                <a:solidFill>
                  <a:schemeClr val="dk2"/>
                </a:solidFill>
                <a:latin typeface="Montserrat"/>
                <a:sym typeface="Montserrat"/>
              </a:rPr>
              <a:t> (</a:t>
            </a:r>
            <a:r>
              <a:rPr lang="en-US" sz="1200" dirty="0">
                <a:solidFill>
                  <a:srgbClr val="FF0453"/>
                </a:solidFill>
                <a:latin typeface="Montserrat"/>
                <a:sym typeface="Montserrat"/>
              </a:rPr>
              <a:t>red points</a:t>
            </a:r>
            <a:r>
              <a:rPr lang="en-US" sz="1200" dirty="0">
                <a:solidFill>
                  <a:schemeClr val="dk2"/>
                </a:solidFill>
                <a:latin typeface="Montserrat"/>
                <a:sym typeface="Montserrat"/>
              </a:rPr>
              <a:t>) the more likely a customer will churn and vice versa. </a:t>
            </a:r>
          </a:p>
          <a:p>
            <a:pPr>
              <a:buClr>
                <a:schemeClr val="dk1"/>
              </a:buClr>
              <a:buSzPts val="1100"/>
            </a:pPr>
            <a:endParaRPr lang="en-US" sz="1200" dirty="0">
              <a:solidFill>
                <a:schemeClr val="dk2"/>
              </a:solidFill>
              <a:latin typeface="Montserrat"/>
              <a:sym typeface="Montserrat"/>
            </a:endParaRPr>
          </a:p>
          <a:p>
            <a:pPr marL="171450" indent="-171450">
              <a:buClr>
                <a:schemeClr val="dk1"/>
              </a:buClr>
              <a:buSzPts val="1100"/>
              <a:buFont typeface="Arial" panose="020B0604020202020204" pitchFamily="34" charset="0"/>
              <a:buChar char="•"/>
            </a:pPr>
            <a:r>
              <a:rPr lang="en-US" sz="1200" dirty="0">
                <a:solidFill>
                  <a:schemeClr val="dk2"/>
                </a:solidFill>
                <a:latin typeface="Montserrat"/>
                <a:sym typeface="Montserrat"/>
              </a:rPr>
              <a:t>However, there are some customers who tend to churn less even though they have medium to high </a:t>
            </a:r>
            <a:r>
              <a:rPr lang="en-US" sz="1200" b="1" dirty="0" err="1">
                <a:solidFill>
                  <a:schemeClr val="dk2"/>
                </a:solidFill>
                <a:latin typeface="Montserrat"/>
                <a:sym typeface="Montserrat"/>
              </a:rPr>
              <a:t>Total_charge</a:t>
            </a:r>
            <a:r>
              <a:rPr lang="en-US" sz="1200" b="1" dirty="0">
                <a:solidFill>
                  <a:schemeClr val="dk2"/>
                </a:solidFill>
                <a:latin typeface="Montserrat"/>
                <a:sym typeface="Montserrat"/>
              </a:rPr>
              <a:t>!</a:t>
            </a:r>
            <a:r>
              <a:rPr lang="en-US" sz="1200" dirty="0">
                <a:solidFill>
                  <a:schemeClr val="dk2"/>
                </a:solidFill>
                <a:latin typeface="Montserrat"/>
                <a:sym typeface="Montserrat"/>
              </a:rPr>
              <a:t> (</a:t>
            </a:r>
            <a:r>
              <a:rPr lang="en-US" sz="1200" dirty="0">
                <a:solidFill>
                  <a:srgbClr val="FF0453"/>
                </a:solidFill>
                <a:latin typeface="Montserrat"/>
                <a:sym typeface="Montserrat"/>
              </a:rPr>
              <a:t>red points </a:t>
            </a:r>
            <a:r>
              <a:rPr lang="en-US" sz="1200" dirty="0">
                <a:solidFill>
                  <a:schemeClr val="dk2"/>
                </a:solidFill>
                <a:latin typeface="Montserrat"/>
                <a:sym typeface="Montserrat"/>
              </a:rPr>
              <a:t>towards extreme left across </a:t>
            </a:r>
            <a:r>
              <a:rPr lang="en-US" sz="1200" b="1" dirty="0" err="1">
                <a:solidFill>
                  <a:schemeClr val="dk2"/>
                </a:solidFill>
                <a:latin typeface="Montserrat"/>
                <a:sym typeface="Montserrat"/>
              </a:rPr>
              <a:t>Total_charge</a:t>
            </a:r>
            <a:r>
              <a:rPr lang="en-US" sz="1200" b="1" dirty="0">
                <a:solidFill>
                  <a:schemeClr val="dk2"/>
                </a:solidFill>
                <a:latin typeface="Montserrat"/>
                <a:sym typeface="Montserrat"/>
              </a:rPr>
              <a:t> </a:t>
            </a:r>
            <a:r>
              <a:rPr lang="en-US" sz="1200" dirty="0">
                <a:solidFill>
                  <a:schemeClr val="dk2"/>
                </a:solidFill>
                <a:latin typeface="Montserrat"/>
                <a:sym typeface="Montserrat"/>
              </a:rPr>
              <a:t>feature). We will explore this group more in Shap dependence plot</a:t>
            </a:r>
          </a:p>
          <a:p>
            <a:pPr>
              <a:buClr>
                <a:schemeClr val="dk1"/>
              </a:buClr>
              <a:buSzPts val="1100"/>
            </a:pPr>
            <a:endParaRPr lang="en-US" sz="1200" dirty="0">
              <a:solidFill>
                <a:schemeClr val="dk2"/>
              </a:solidFill>
              <a:latin typeface="Montserrat"/>
              <a:sym typeface="Montserrat"/>
            </a:endParaRPr>
          </a:p>
          <a:p>
            <a:pPr marL="171450" indent="-171450">
              <a:buClr>
                <a:schemeClr val="dk1"/>
              </a:buClr>
              <a:buSzPts val="1100"/>
              <a:buFont typeface="Arial" panose="020B0604020202020204" pitchFamily="34" charset="0"/>
              <a:buChar char="•"/>
            </a:pPr>
            <a:r>
              <a:rPr lang="en-US" sz="1200" dirty="0">
                <a:solidFill>
                  <a:schemeClr val="dk2"/>
                </a:solidFill>
                <a:latin typeface="Montserrat"/>
                <a:sym typeface="Montserrat"/>
              </a:rPr>
              <a:t>More </a:t>
            </a:r>
            <a:r>
              <a:rPr lang="en-US" sz="1200" b="1" dirty="0">
                <a:solidFill>
                  <a:schemeClr val="dk2"/>
                </a:solidFill>
                <a:latin typeface="Montserrat"/>
                <a:sym typeface="Montserrat"/>
              </a:rPr>
              <a:t>Customer service calls</a:t>
            </a:r>
            <a:r>
              <a:rPr lang="en-US" sz="1200" dirty="0">
                <a:solidFill>
                  <a:schemeClr val="dk2"/>
                </a:solidFill>
                <a:latin typeface="Montserrat"/>
                <a:sym typeface="Montserrat"/>
              </a:rPr>
              <a:t> (</a:t>
            </a:r>
            <a:r>
              <a:rPr lang="en-US" sz="1200" dirty="0">
                <a:solidFill>
                  <a:srgbClr val="FF0453"/>
                </a:solidFill>
                <a:latin typeface="Montserrat"/>
                <a:sym typeface="Montserrat"/>
              </a:rPr>
              <a:t>red</a:t>
            </a:r>
            <a:r>
              <a:rPr lang="en-US" sz="1200" dirty="0">
                <a:solidFill>
                  <a:schemeClr val="dk2"/>
                </a:solidFill>
                <a:latin typeface="Montserrat"/>
                <a:sym typeface="Montserrat"/>
              </a:rPr>
              <a:t>) generally an indication of customer churning</a:t>
            </a:r>
          </a:p>
          <a:p>
            <a:pPr marL="171450" indent="-171450">
              <a:buClr>
                <a:schemeClr val="dk1"/>
              </a:buClr>
              <a:buSzPts val="1100"/>
              <a:buFont typeface="Arial" panose="020B0604020202020204" pitchFamily="34" charset="0"/>
              <a:buChar char="•"/>
            </a:pPr>
            <a:endParaRPr lang="en-US" sz="1200" dirty="0">
              <a:solidFill>
                <a:schemeClr val="dk2"/>
              </a:solidFill>
              <a:latin typeface="Montserrat"/>
              <a:sym typeface="Montserrat"/>
            </a:endParaRPr>
          </a:p>
          <a:p>
            <a:pPr marL="171450" indent="-171450">
              <a:buClr>
                <a:schemeClr val="dk1"/>
              </a:buClr>
              <a:buSzPts val="1100"/>
              <a:buFont typeface="Arial" panose="020B0604020202020204" pitchFamily="34" charset="0"/>
              <a:buChar char="•"/>
            </a:pPr>
            <a:r>
              <a:rPr lang="en-US" sz="1200" dirty="0">
                <a:solidFill>
                  <a:schemeClr val="dk2"/>
                </a:solidFill>
                <a:latin typeface="Montserrat"/>
                <a:sym typeface="Montserrat"/>
              </a:rPr>
              <a:t>Customer with an </a:t>
            </a:r>
            <a:r>
              <a:rPr lang="en-US" sz="1200" b="1" dirty="0">
                <a:solidFill>
                  <a:schemeClr val="dk2"/>
                </a:solidFill>
                <a:latin typeface="Montserrat"/>
                <a:sym typeface="Montserrat"/>
              </a:rPr>
              <a:t>No International plan</a:t>
            </a:r>
            <a:r>
              <a:rPr lang="en-US" sz="1200" dirty="0">
                <a:solidFill>
                  <a:schemeClr val="dk2"/>
                </a:solidFill>
                <a:latin typeface="Montserrat"/>
                <a:sym typeface="Montserrat"/>
              </a:rPr>
              <a:t> (</a:t>
            </a:r>
            <a:r>
              <a:rPr lang="en-US" sz="1200" dirty="0">
                <a:solidFill>
                  <a:srgbClr val="FF0453"/>
                </a:solidFill>
                <a:latin typeface="Montserrat"/>
                <a:sym typeface="Montserrat"/>
              </a:rPr>
              <a:t>red</a:t>
            </a:r>
            <a:r>
              <a:rPr lang="en-US" sz="1200" dirty="0">
                <a:solidFill>
                  <a:schemeClr val="dk2"/>
                </a:solidFill>
                <a:latin typeface="Montserrat"/>
                <a:sym typeface="Montserrat"/>
              </a:rPr>
              <a:t>) tend to churn less</a:t>
            </a:r>
          </a:p>
        </p:txBody>
      </p:sp>
    </p:spTree>
    <p:extLst>
      <p:ext uri="{BB962C8B-B14F-4D97-AF65-F5344CB8AC3E}">
        <p14:creationId xmlns:p14="http://schemas.microsoft.com/office/powerpoint/2010/main" val="2369219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8AB1-8935-624C-BF46-70E24F5D560F}"/>
              </a:ext>
            </a:extLst>
          </p:cNvPr>
          <p:cNvSpPr>
            <a:spLocks noGrp="1"/>
          </p:cNvSpPr>
          <p:nvPr>
            <p:ph type="title"/>
          </p:nvPr>
        </p:nvSpPr>
        <p:spPr>
          <a:xfrm>
            <a:off x="539999" y="445025"/>
            <a:ext cx="4296319" cy="572700"/>
          </a:xfrm>
        </p:spPr>
        <p:txBody>
          <a:bodyPr/>
          <a:lstStyle/>
          <a:p>
            <a:r>
              <a:rPr lang="en-US" dirty="0">
                <a:solidFill>
                  <a:schemeClr val="accent6"/>
                </a:solidFill>
              </a:rPr>
              <a:t>SHAP – Dependence Plot</a:t>
            </a:r>
          </a:p>
        </p:txBody>
      </p:sp>
      <p:grpSp>
        <p:nvGrpSpPr>
          <p:cNvPr id="8" name="Group 7">
            <a:extLst>
              <a:ext uri="{FF2B5EF4-FFF2-40B4-BE49-F238E27FC236}">
                <a16:creationId xmlns:a16="http://schemas.microsoft.com/office/drawing/2014/main" id="{E11DDBAC-DCC7-E444-8BC0-807D577E8013}"/>
              </a:ext>
            </a:extLst>
          </p:cNvPr>
          <p:cNvGrpSpPr/>
          <p:nvPr/>
        </p:nvGrpSpPr>
        <p:grpSpPr>
          <a:xfrm>
            <a:off x="294382" y="1112360"/>
            <a:ext cx="4082721" cy="3044859"/>
            <a:chOff x="237820" y="1348032"/>
            <a:chExt cx="4082721" cy="3044859"/>
          </a:xfrm>
        </p:grpSpPr>
        <p:sp>
          <p:nvSpPr>
            <p:cNvPr id="6" name="Google Shape;1377;p55">
              <a:extLst>
                <a:ext uri="{FF2B5EF4-FFF2-40B4-BE49-F238E27FC236}">
                  <a16:creationId xmlns:a16="http://schemas.microsoft.com/office/drawing/2014/main" id="{3C3593EC-95F8-2845-9F1B-FD588E9283EB}"/>
                </a:ext>
              </a:extLst>
            </p:cNvPr>
            <p:cNvSpPr/>
            <p:nvPr/>
          </p:nvSpPr>
          <p:spPr>
            <a:xfrm>
              <a:off x="237820" y="1348032"/>
              <a:ext cx="4082721" cy="3044859"/>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8C16D19E-F50F-6F45-A346-4E27FACA1C2A}"/>
                </a:ext>
              </a:extLst>
            </p:cNvPr>
            <p:cNvPicPr>
              <a:picLocks noChangeAspect="1"/>
            </p:cNvPicPr>
            <p:nvPr/>
          </p:nvPicPr>
          <p:blipFill>
            <a:blip r:embed="rId3"/>
            <a:stretch>
              <a:fillRect/>
            </a:stretch>
          </p:blipFill>
          <p:spPr>
            <a:xfrm>
              <a:off x="313364" y="1588966"/>
              <a:ext cx="3931632" cy="2567596"/>
            </a:xfrm>
            <a:prstGeom prst="rect">
              <a:avLst/>
            </a:prstGeom>
          </p:spPr>
        </p:pic>
      </p:grpSp>
      <p:grpSp>
        <p:nvGrpSpPr>
          <p:cNvPr id="9" name="Group 8">
            <a:extLst>
              <a:ext uri="{FF2B5EF4-FFF2-40B4-BE49-F238E27FC236}">
                <a16:creationId xmlns:a16="http://schemas.microsoft.com/office/drawing/2014/main" id="{4EC42373-D4D1-1F46-936A-55EAA8FF428E}"/>
              </a:ext>
            </a:extLst>
          </p:cNvPr>
          <p:cNvGrpSpPr/>
          <p:nvPr/>
        </p:nvGrpSpPr>
        <p:grpSpPr>
          <a:xfrm>
            <a:off x="4773155" y="1112360"/>
            <a:ext cx="4082721" cy="3044859"/>
            <a:chOff x="4726020" y="1348032"/>
            <a:chExt cx="4082721" cy="3044859"/>
          </a:xfrm>
        </p:grpSpPr>
        <p:sp>
          <p:nvSpPr>
            <p:cNvPr id="7" name="Google Shape;1377;p55">
              <a:extLst>
                <a:ext uri="{FF2B5EF4-FFF2-40B4-BE49-F238E27FC236}">
                  <a16:creationId xmlns:a16="http://schemas.microsoft.com/office/drawing/2014/main" id="{8C49BA16-F6AA-644A-9B39-1937225F9775}"/>
                </a:ext>
              </a:extLst>
            </p:cNvPr>
            <p:cNvSpPr/>
            <p:nvPr/>
          </p:nvSpPr>
          <p:spPr>
            <a:xfrm>
              <a:off x="4726020" y="1348032"/>
              <a:ext cx="4082721" cy="3044859"/>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 name="Picture 4">
              <a:extLst>
                <a:ext uri="{FF2B5EF4-FFF2-40B4-BE49-F238E27FC236}">
                  <a16:creationId xmlns:a16="http://schemas.microsoft.com/office/drawing/2014/main" id="{8DC89807-FD41-DE48-89D4-37E56C7D2119}"/>
                </a:ext>
              </a:extLst>
            </p:cNvPr>
            <p:cNvPicPr>
              <a:picLocks noChangeAspect="1"/>
            </p:cNvPicPr>
            <p:nvPr/>
          </p:nvPicPr>
          <p:blipFill>
            <a:blip r:embed="rId4"/>
            <a:stretch>
              <a:fillRect/>
            </a:stretch>
          </p:blipFill>
          <p:spPr>
            <a:xfrm>
              <a:off x="4836318" y="1587098"/>
              <a:ext cx="3862126" cy="2569464"/>
            </a:xfrm>
            <a:prstGeom prst="rect">
              <a:avLst/>
            </a:prstGeom>
          </p:spPr>
        </p:pic>
      </p:grpSp>
      <p:sp>
        <p:nvSpPr>
          <p:cNvPr id="10" name="Google Shape;686;p34">
            <a:extLst>
              <a:ext uri="{FF2B5EF4-FFF2-40B4-BE49-F238E27FC236}">
                <a16:creationId xmlns:a16="http://schemas.microsoft.com/office/drawing/2014/main" id="{7C216667-00AC-5C49-B733-0E7B6617F3BE}"/>
              </a:ext>
            </a:extLst>
          </p:cNvPr>
          <p:cNvSpPr txBox="1">
            <a:spLocks/>
          </p:cNvSpPr>
          <p:nvPr/>
        </p:nvSpPr>
        <p:spPr>
          <a:xfrm>
            <a:off x="369926" y="4199799"/>
            <a:ext cx="3931632" cy="645578"/>
          </a:xfrm>
          <a:prstGeom prst="rect">
            <a:avLst/>
          </a:prstGeom>
          <a:ln w="3175"/>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1200" b="1" dirty="0">
                <a:solidFill>
                  <a:schemeClr val="dk2"/>
                </a:solidFill>
                <a:latin typeface="Montserrat"/>
                <a:sym typeface="Montserrat"/>
              </a:rPr>
              <a:t>Customer service calls </a:t>
            </a:r>
            <a:r>
              <a:rPr lang="en-US" sz="1200" dirty="0">
                <a:solidFill>
                  <a:schemeClr val="dk2"/>
                </a:solidFill>
                <a:latin typeface="Montserrat"/>
                <a:sym typeface="Montserrat"/>
              </a:rPr>
              <a:t>has strongest interaction with </a:t>
            </a:r>
            <a:r>
              <a:rPr lang="en-US" sz="1200" b="1" dirty="0" err="1">
                <a:solidFill>
                  <a:schemeClr val="dk2"/>
                </a:solidFill>
                <a:latin typeface="Montserrat"/>
                <a:sym typeface="Montserrat"/>
              </a:rPr>
              <a:t>Total_charge</a:t>
            </a:r>
            <a:endParaRPr lang="en-US" sz="1200" b="1" dirty="0">
              <a:solidFill>
                <a:schemeClr val="dk2"/>
              </a:solidFill>
              <a:latin typeface="Montserrat"/>
              <a:sym typeface="Montserrat"/>
            </a:endParaRPr>
          </a:p>
        </p:txBody>
      </p:sp>
      <p:sp>
        <p:nvSpPr>
          <p:cNvPr id="11" name="Google Shape;686;p34">
            <a:extLst>
              <a:ext uri="{FF2B5EF4-FFF2-40B4-BE49-F238E27FC236}">
                <a16:creationId xmlns:a16="http://schemas.microsoft.com/office/drawing/2014/main" id="{198C9297-95D1-9F47-B268-0E8676B02FF2}"/>
              </a:ext>
            </a:extLst>
          </p:cNvPr>
          <p:cNvSpPr txBox="1">
            <a:spLocks/>
          </p:cNvSpPr>
          <p:nvPr/>
        </p:nvSpPr>
        <p:spPr>
          <a:xfrm>
            <a:off x="4836318" y="4199799"/>
            <a:ext cx="3931632" cy="645578"/>
          </a:xfrm>
          <a:prstGeom prst="rect">
            <a:avLst/>
          </a:prstGeom>
          <a:ln w="3175"/>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1200" b="1" dirty="0">
                <a:solidFill>
                  <a:schemeClr val="dk2"/>
                </a:solidFill>
                <a:latin typeface="Montserrat"/>
                <a:sym typeface="Montserrat"/>
              </a:rPr>
              <a:t>International </a:t>
            </a:r>
            <a:r>
              <a:rPr lang="en-US" sz="1200" b="1" dirty="0" err="1">
                <a:solidFill>
                  <a:schemeClr val="dk2"/>
                </a:solidFill>
                <a:latin typeface="Montserrat"/>
                <a:sym typeface="Montserrat"/>
              </a:rPr>
              <a:t>plan_Yes</a:t>
            </a:r>
            <a:r>
              <a:rPr lang="en-US" sz="1200" b="1" dirty="0">
                <a:solidFill>
                  <a:schemeClr val="dk2"/>
                </a:solidFill>
                <a:latin typeface="Montserrat"/>
                <a:sym typeface="Montserrat"/>
              </a:rPr>
              <a:t> </a:t>
            </a:r>
            <a:r>
              <a:rPr lang="en-US" sz="1200" dirty="0">
                <a:solidFill>
                  <a:schemeClr val="dk2"/>
                </a:solidFill>
                <a:latin typeface="Montserrat"/>
                <a:sym typeface="Montserrat"/>
              </a:rPr>
              <a:t>has strongest interaction with </a:t>
            </a:r>
            <a:r>
              <a:rPr lang="en-US" sz="1200" b="1" dirty="0">
                <a:solidFill>
                  <a:schemeClr val="dk2"/>
                </a:solidFill>
                <a:latin typeface="Montserrat"/>
                <a:sym typeface="Montserrat"/>
              </a:rPr>
              <a:t>Total </a:t>
            </a:r>
            <a:r>
              <a:rPr lang="en-US" sz="1200" b="1" dirty="0" err="1">
                <a:solidFill>
                  <a:schemeClr val="dk2"/>
                </a:solidFill>
                <a:latin typeface="Montserrat"/>
                <a:sym typeface="Montserrat"/>
              </a:rPr>
              <a:t>intl</a:t>
            </a:r>
            <a:r>
              <a:rPr lang="en-US" sz="1200" b="1" dirty="0">
                <a:solidFill>
                  <a:schemeClr val="dk2"/>
                </a:solidFill>
                <a:latin typeface="Montserrat"/>
                <a:sym typeface="Montserrat"/>
              </a:rPr>
              <a:t> minutes</a:t>
            </a:r>
          </a:p>
        </p:txBody>
      </p:sp>
    </p:spTree>
    <p:extLst>
      <p:ext uri="{BB962C8B-B14F-4D97-AF65-F5344CB8AC3E}">
        <p14:creationId xmlns:p14="http://schemas.microsoft.com/office/powerpoint/2010/main" val="1217054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8AB1-8935-624C-BF46-70E24F5D560F}"/>
              </a:ext>
            </a:extLst>
          </p:cNvPr>
          <p:cNvSpPr>
            <a:spLocks noGrp="1"/>
          </p:cNvSpPr>
          <p:nvPr>
            <p:ph type="title"/>
          </p:nvPr>
        </p:nvSpPr>
        <p:spPr>
          <a:xfrm>
            <a:off x="539999" y="445025"/>
            <a:ext cx="4748438" cy="572700"/>
          </a:xfrm>
        </p:spPr>
        <p:txBody>
          <a:bodyPr/>
          <a:lstStyle/>
          <a:p>
            <a:r>
              <a:rPr lang="en-US" dirty="0">
                <a:solidFill>
                  <a:schemeClr val="accent6"/>
                </a:solidFill>
              </a:rPr>
              <a:t>SHAP – Individual Predictions</a:t>
            </a:r>
          </a:p>
        </p:txBody>
      </p:sp>
      <p:grpSp>
        <p:nvGrpSpPr>
          <p:cNvPr id="21" name="Group 20">
            <a:extLst>
              <a:ext uri="{FF2B5EF4-FFF2-40B4-BE49-F238E27FC236}">
                <a16:creationId xmlns:a16="http://schemas.microsoft.com/office/drawing/2014/main" id="{19FBD3D8-96E0-804C-8E0C-2CC9FF1DD6FF}"/>
              </a:ext>
            </a:extLst>
          </p:cNvPr>
          <p:cNvGrpSpPr/>
          <p:nvPr/>
        </p:nvGrpSpPr>
        <p:grpSpPr>
          <a:xfrm>
            <a:off x="539998" y="1171470"/>
            <a:ext cx="7953553" cy="1718562"/>
            <a:chOff x="539998" y="1171470"/>
            <a:chExt cx="7953553" cy="1718562"/>
          </a:xfrm>
        </p:grpSpPr>
        <p:grpSp>
          <p:nvGrpSpPr>
            <p:cNvPr id="12" name="Group 11">
              <a:extLst>
                <a:ext uri="{FF2B5EF4-FFF2-40B4-BE49-F238E27FC236}">
                  <a16:creationId xmlns:a16="http://schemas.microsoft.com/office/drawing/2014/main" id="{9B4A6120-B6AE-904F-BF7D-709DDA90EFF9}"/>
                </a:ext>
              </a:extLst>
            </p:cNvPr>
            <p:cNvGrpSpPr/>
            <p:nvPr/>
          </p:nvGrpSpPr>
          <p:grpSpPr>
            <a:xfrm>
              <a:off x="539998" y="1187777"/>
              <a:ext cx="7953553" cy="1702255"/>
              <a:chOff x="503367" y="1325926"/>
              <a:chExt cx="7953553" cy="1702255"/>
            </a:xfrm>
          </p:grpSpPr>
          <p:sp>
            <p:nvSpPr>
              <p:cNvPr id="11" name="Google Shape;1377;p55">
                <a:extLst>
                  <a:ext uri="{FF2B5EF4-FFF2-40B4-BE49-F238E27FC236}">
                    <a16:creationId xmlns:a16="http://schemas.microsoft.com/office/drawing/2014/main" id="{384A33C1-D4EF-4E48-9FD7-A03D5CE03934}"/>
                  </a:ext>
                </a:extLst>
              </p:cNvPr>
              <p:cNvSpPr/>
              <p:nvPr/>
            </p:nvSpPr>
            <p:spPr>
              <a:xfrm>
                <a:off x="503367" y="1325926"/>
                <a:ext cx="7953553" cy="1702255"/>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Picture 6">
                <a:extLst>
                  <a:ext uri="{FF2B5EF4-FFF2-40B4-BE49-F238E27FC236}">
                    <a16:creationId xmlns:a16="http://schemas.microsoft.com/office/drawing/2014/main" id="{21034DFC-D0A7-394F-9165-722606DC94FA}"/>
                  </a:ext>
                </a:extLst>
              </p:cNvPr>
              <p:cNvPicPr>
                <a:picLocks noChangeAspect="1"/>
              </p:cNvPicPr>
              <p:nvPr/>
            </p:nvPicPr>
            <p:blipFill>
              <a:blip r:embed="rId3"/>
              <a:stretch>
                <a:fillRect/>
              </a:stretch>
            </p:blipFill>
            <p:spPr>
              <a:xfrm>
                <a:off x="904973" y="1729121"/>
                <a:ext cx="7104888" cy="1062659"/>
              </a:xfrm>
              <a:prstGeom prst="rect">
                <a:avLst/>
              </a:prstGeom>
            </p:spPr>
          </p:pic>
        </p:grpSp>
        <p:sp>
          <p:nvSpPr>
            <p:cNvPr id="10" name="Google Shape;686;p34">
              <a:extLst>
                <a:ext uri="{FF2B5EF4-FFF2-40B4-BE49-F238E27FC236}">
                  <a16:creationId xmlns:a16="http://schemas.microsoft.com/office/drawing/2014/main" id="{B95CA420-A1AE-B444-A2EA-62A8B7DB6368}"/>
                </a:ext>
              </a:extLst>
            </p:cNvPr>
            <p:cNvSpPr txBox="1">
              <a:spLocks/>
            </p:cNvSpPr>
            <p:nvPr/>
          </p:nvSpPr>
          <p:spPr>
            <a:xfrm>
              <a:off x="539998" y="1171470"/>
              <a:ext cx="7953553" cy="310896"/>
            </a:xfrm>
            <a:prstGeom prst="roundRect">
              <a:avLst/>
            </a:prstGeom>
            <a:solidFill>
              <a:srgbClr val="1D88E5"/>
            </a:solidFill>
            <a:ln>
              <a:no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1200" dirty="0">
                  <a:solidFill>
                    <a:schemeClr val="bg1"/>
                  </a:solidFill>
                  <a:latin typeface="Montserrat"/>
                  <a:sym typeface="Montserrat"/>
                </a:rPr>
                <a:t>Predicted churn who actually </a:t>
              </a:r>
              <a:r>
                <a:rPr lang="en-US" sz="1200" b="1" dirty="0">
                  <a:solidFill>
                    <a:schemeClr val="bg1"/>
                  </a:solidFill>
                  <a:latin typeface="Montserrat"/>
                  <a:sym typeface="Montserrat"/>
                </a:rPr>
                <a:t>DIDN'T </a:t>
              </a:r>
              <a:r>
                <a:rPr lang="en-US" sz="1200" dirty="0">
                  <a:solidFill>
                    <a:schemeClr val="bg1"/>
                  </a:solidFill>
                  <a:latin typeface="Montserrat"/>
                  <a:sym typeface="Montserrat"/>
                </a:rPr>
                <a:t>churn</a:t>
              </a:r>
            </a:p>
          </p:txBody>
        </p:sp>
        <p:sp>
          <p:nvSpPr>
            <p:cNvPr id="15" name="Google Shape;686;p34">
              <a:extLst>
                <a:ext uri="{FF2B5EF4-FFF2-40B4-BE49-F238E27FC236}">
                  <a16:creationId xmlns:a16="http://schemas.microsoft.com/office/drawing/2014/main" id="{42FC5214-0F08-EB4A-A0C4-CEBE30F93588}"/>
                </a:ext>
              </a:extLst>
            </p:cNvPr>
            <p:cNvSpPr txBox="1">
              <a:spLocks/>
            </p:cNvSpPr>
            <p:nvPr/>
          </p:nvSpPr>
          <p:spPr>
            <a:xfrm>
              <a:off x="539998" y="2583819"/>
              <a:ext cx="7953553" cy="306213"/>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1200" dirty="0">
                  <a:solidFill>
                    <a:schemeClr val="dk2"/>
                  </a:solidFill>
                  <a:latin typeface="Montserrat"/>
                  <a:sym typeface="Montserrat"/>
                </a:rPr>
                <a:t>Model predicted customer to churn because he/she had high bill and an international plan</a:t>
              </a:r>
            </a:p>
          </p:txBody>
        </p:sp>
      </p:grpSp>
      <p:grpSp>
        <p:nvGrpSpPr>
          <p:cNvPr id="22" name="Group 21">
            <a:extLst>
              <a:ext uri="{FF2B5EF4-FFF2-40B4-BE49-F238E27FC236}">
                <a16:creationId xmlns:a16="http://schemas.microsoft.com/office/drawing/2014/main" id="{00A8A964-651D-B947-AD32-6F63B91C9B2A}"/>
              </a:ext>
            </a:extLst>
          </p:cNvPr>
          <p:cNvGrpSpPr/>
          <p:nvPr/>
        </p:nvGrpSpPr>
        <p:grpSpPr>
          <a:xfrm>
            <a:off x="539998" y="3062807"/>
            <a:ext cx="7953554" cy="1685061"/>
            <a:chOff x="539998" y="3062807"/>
            <a:chExt cx="7953554" cy="1685061"/>
          </a:xfrm>
        </p:grpSpPr>
        <p:grpSp>
          <p:nvGrpSpPr>
            <p:cNvPr id="14" name="Group 13">
              <a:extLst>
                <a:ext uri="{FF2B5EF4-FFF2-40B4-BE49-F238E27FC236}">
                  <a16:creationId xmlns:a16="http://schemas.microsoft.com/office/drawing/2014/main" id="{1CFBD7B8-0BC3-0148-8639-6DB0419ACE85}"/>
                </a:ext>
              </a:extLst>
            </p:cNvPr>
            <p:cNvGrpSpPr/>
            <p:nvPr/>
          </p:nvGrpSpPr>
          <p:grpSpPr>
            <a:xfrm>
              <a:off x="539998" y="3062807"/>
              <a:ext cx="7953554" cy="1685061"/>
              <a:chOff x="539998" y="3062807"/>
              <a:chExt cx="7953554" cy="1685061"/>
            </a:xfrm>
          </p:grpSpPr>
          <p:sp>
            <p:nvSpPr>
              <p:cNvPr id="13" name="Google Shape;1377;p55">
                <a:extLst>
                  <a:ext uri="{FF2B5EF4-FFF2-40B4-BE49-F238E27FC236}">
                    <a16:creationId xmlns:a16="http://schemas.microsoft.com/office/drawing/2014/main" id="{1BEF00AF-BE2F-C841-87F9-66E23209D886}"/>
                  </a:ext>
                </a:extLst>
              </p:cNvPr>
              <p:cNvSpPr/>
              <p:nvPr/>
            </p:nvSpPr>
            <p:spPr>
              <a:xfrm>
                <a:off x="539998" y="3062807"/>
                <a:ext cx="7953554" cy="1685061"/>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Picture 8">
                <a:extLst>
                  <a:ext uri="{FF2B5EF4-FFF2-40B4-BE49-F238E27FC236}">
                    <a16:creationId xmlns:a16="http://schemas.microsoft.com/office/drawing/2014/main" id="{2202307A-A6AA-4A4F-B4DF-198B493520FD}"/>
                  </a:ext>
                </a:extLst>
              </p:cNvPr>
              <p:cNvPicPr>
                <a:picLocks noChangeAspect="1"/>
              </p:cNvPicPr>
              <p:nvPr/>
            </p:nvPicPr>
            <p:blipFill rotWithShape="1">
              <a:blip r:embed="rId4"/>
              <a:srcRect t="3234" b="12234"/>
              <a:stretch/>
            </p:blipFill>
            <p:spPr>
              <a:xfrm>
                <a:off x="942531" y="3413609"/>
                <a:ext cx="7103033" cy="1028046"/>
              </a:xfrm>
              <a:prstGeom prst="rect">
                <a:avLst/>
              </a:prstGeom>
            </p:spPr>
          </p:pic>
        </p:grpSp>
        <p:sp>
          <p:nvSpPr>
            <p:cNvPr id="16" name="Google Shape;686;p34">
              <a:extLst>
                <a:ext uri="{FF2B5EF4-FFF2-40B4-BE49-F238E27FC236}">
                  <a16:creationId xmlns:a16="http://schemas.microsoft.com/office/drawing/2014/main" id="{FF03F4D0-DE35-7745-9FB0-3AB9E0F78278}"/>
                </a:ext>
              </a:extLst>
            </p:cNvPr>
            <p:cNvSpPr txBox="1">
              <a:spLocks/>
            </p:cNvSpPr>
            <p:nvPr/>
          </p:nvSpPr>
          <p:spPr>
            <a:xfrm>
              <a:off x="539998" y="4441655"/>
              <a:ext cx="7953553" cy="306213"/>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1200" dirty="0">
                  <a:solidFill>
                    <a:schemeClr val="dk2"/>
                  </a:solidFill>
                  <a:latin typeface="Montserrat"/>
                  <a:sym typeface="Montserrat"/>
                </a:rPr>
                <a:t>Model predicted customer will not churn because he/she had low bill and low customer service calls</a:t>
              </a:r>
            </a:p>
          </p:txBody>
        </p:sp>
        <p:sp>
          <p:nvSpPr>
            <p:cNvPr id="18" name="Google Shape;686;p34">
              <a:extLst>
                <a:ext uri="{FF2B5EF4-FFF2-40B4-BE49-F238E27FC236}">
                  <a16:creationId xmlns:a16="http://schemas.microsoft.com/office/drawing/2014/main" id="{B328B32E-0649-9049-807F-D6C84333AA34}"/>
                </a:ext>
              </a:extLst>
            </p:cNvPr>
            <p:cNvSpPr txBox="1">
              <a:spLocks/>
            </p:cNvSpPr>
            <p:nvPr/>
          </p:nvSpPr>
          <p:spPr>
            <a:xfrm>
              <a:off x="539998" y="3062807"/>
              <a:ext cx="7953553" cy="311465"/>
            </a:xfrm>
            <a:prstGeom prst="roundRect">
              <a:avLst/>
            </a:prstGeom>
            <a:solidFill>
              <a:srgbClr val="FF0F57"/>
            </a:solidFill>
            <a:ln>
              <a:no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dk1"/>
                </a:buClr>
                <a:buSzPts val="1100"/>
                <a:defRPr sz="1200">
                  <a:solidFill>
                    <a:schemeClr val="bg1"/>
                  </a:solidFill>
                  <a:latin typeface="Montserrat"/>
                  <a:ea typeface="Arial"/>
                  <a:cs typeface="Arial"/>
                </a:defRPr>
              </a:lvl1pPr>
              <a:lvl2pPr>
                <a:defRPr>
                  <a:solidFill>
                    <a:srgbClr val="000000"/>
                  </a:solidFill>
                  <a:latin typeface="Arial"/>
                  <a:ea typeface="Arial"/>
                  <a:cs typeface="Arial"/>
                </a:defRPr>
              </a:lvl2pPr>
              <a:lvl3pPr>
                <a:defRPr>
                  <a:solidFill>
                    <a:srgbClr val="000000"/>
                  </a:solidFill>
                  <a:latin typeface="Arial"/>
                  <a:ea typeface="Arial"/>
                  <a:cs typeface="Arial"/>
                </a:defRPr>
              </a:lvl3pPr>
              <a:lvl4pPr>
                <a:defRPr>
                  <a:solidFill>
                    <a:srgbClr val="000000"/>
                  </a:solidFill>
                  <a:latin typeface="Arial"/>
                  <a:ea typeface="Arial"/>
                  <a:cs typeface="Arial"/>
                </a:defRPr>
              </a:lvl4pPr>
              <a:lvl5pPr>
                <a:defRPr>
                  <a:solidFill>
                    <a:srgbClr val="000000"/>
                  </a:solidFill>
                  <a:latin typeface="Arial"/>
                  <a:ea typeface="Arial"/>
                  <a:cs typeface="Arial"/>
                </a:defRPr>
              </a:lvl5pPr>
              <a:lvl6pPr>
                <a:defRPr>
                  <a:solidFill>
                    <a:srgbClr val="000000"/>
                  </a:solidFill>
                  <a:latin typeface="Arial"/>
                  <a:ea typeface="Arial"/>
                  <a:cs typeface="Arial"/>
                </a:defRPr>
              </a:lvl6pPr>
              <a:lvl7pPr>
                <a:defRPr>
                  <a:solidFill>
                    <a:srgbClr val="000000"/>
                  </a:solidFill>
                  <a:latin typeface="Arial"/>
                  <a:ea typeface="Arial"/>
                  <a:cs typeface="Arial"/>
                </a:defRPr>
              </a:lvl7pPr>
              <a:lvl8pPr>
                <a:defRPr>
                  <a:solidFill>
                    <a:srgbClr val="000000"/>
                  </a:solidFill>
                  <a:latin typeface="Arial"/>
                  <a:ea typeface="Arial"/>
                  <a:cs typeface="Arial"/>
                </a:defRPr>
              </a:lvl8pPr>
              <a:lvl9pPr>
                <a:defRPr>
                  <a:solidFill>
                    <a:srgbClr val="000000"/>
                  </a:solidFill>
                  <a:latin typeface="Arial"/>
                  <a:ea typeface="Arial"/>
                  <a:cs typeface="Arial"/>
                </a:defRPr>
              </a:lvl9pPr>
            </a:lstStyle>
            <a:p>
              <a:r>
                <a:rPr lang="en-US" dirty="0">
                  <a:sym typeface="Montserrat"/>
                </a:rPr>
                <a:t>Predicted </a:t>
              </a:r>
              <a:r>
                <a:rPr lang="en-US" b="1" dirty="0">
                  <a:sym typeface="Montserrat"/>
                </a:rPr>
                <a:t>NOT</a:t>
              </a:r>
              <a:r>
                <a:rPr lang="en-US" dirty="0">
                  <a:sym typeface="Montserrat"/>
                </a:rPr>
                <a:t> churn who actually </a:t>
              </a:r>
              <a:r>
                <a:rPr lang="en-US" b="1" dirty="0">
                  <a:sym typeface="Montserrat"/>
                </a:rPr>
                <a:t>DID</a:t>
              </a:r>
              <a:r>
                <a:rPr lang="en-US" dirty="0">
                  <a:sym typeface="Montserrat"/>
                </a:rPr>
                <a:t> churn</a:t>
              </a:r>
            </a:p>
          </p:txBody>
        </p:sp>
      </p:grpSp>
    </p:spTree>
    <p:extLst>
      <p:ext uri="{BB962C8B-B14F-4D97-AF65-F5344CB8AC3E}">
        <p14:creationId xmlns:p14="http://schemas.microsoft.com/office/powerpoint/2010/main" val="1595696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48" name="Google Shape;1448;p57"/>
          <p:cNvSpPr txBox="1">
            <a:spLocks noGrp="1"/>
          </p:cNvSpPr>
          <p:nvPr>
            <p:ph type="title"/>
          </p:nvPr>
        </p:nvSpPr>
        <p:spPr>
          <a:xfrm>
            <a:off x="1186730" y="1032950"/>
            <a:ext cx="3267600" cy="7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Questions?</a:t>
            </a:r>
            <a:endParaRPr dirty="0"/>
          </a:p>
        </p:txBody>
      </p:sp>
      <p:grpSp>
        <p:nvGrpSpPr>
          <p:cNvPr id="76" name="Google Shape;1499;p58">
            <a:extLst>
              <a:ext uri="{FF2B5EF4-FFF2-40B4-BE49-F238E27FC236}">
                <a16:creationId xmlns:a16="http://schemas.microsoft.com/office/drawing/2014/main" id="{6A00A469-B20D-F44E-B458-0B6A1AAE500B}"/>
              </a:ext>
            </a:extLst>
          </p:cNvPr>
          <p:cNvGrpSpPr/>
          <p:nvPr/>
        </p:nvGrpSpPr>
        <p:grpSpPr>
          <a:xfrm>
            <a:off x="5729490" y="1796312"/>
            <a:ext cx="2711593" cy="2390429"/>
            <a:chOff x="5636365" y="2102674"/>
            <a:chExt cx="2711593" cy="2390429"/>
          </a:xfrm>
        </p:grpSpPr>
        <p:sp>
          <p:nvSpPr>
            <p:cNvPr id="77" name="Google Shape;1500;p58">
              <a:extLst>
                <a:ext uri="{FF2B5EF4-FFF2-40B4-BE49-F238E27FC236}">
                  <a16:creationId xmlns:a16="http://schemas.microsoft.com/office/drawing/2014/main" id="{7487DC3B-9D5B-F745-887A-67162FB99838}"/>
                </a:ext>
              </a:extLst>
            </p:cNvPr>
            <p:cNvSpPr/>
            <p:nvPr/>
          </p:nvSpPr>
          <p:spPr>
            <a:xfrm>
              <a:off x="7019522" y="2301281"/>
              <a:ext cx="1328436" cy="420662"/>
            </a:xfrm>
            <a:custGeom>
              <a:avLst/>
              <a:gdLst/>
              <a:ahLst/>
              <a:cxnLst/>
              <a:rect l="l" t="t" r="r" b="b"/>
              <a:pathLst>
                <a:path w="115970" h="36723" extrusionOk="0">
                  <a:moveTo>
                    <a:pt x="84981" y="0"/>
                  </a:moveTo>
                  <a:lnTo>
                    <a:pt x="65050" y="20409"/>
                  </a:lnTo>
                  <a:lnTo>
                    <a:pt x="49555" y="956"/>
                  </a:lnTo>
                  <a:lnTo>
                    <a:pt x="31126" y="28736"/>
                  </a:lnTo>
                  <a:lnTo>
                    <a:pt x="16519" y="14198"/>
                  </a:lnTo>
                  <a:lnTo>
                    <a:pt x="0" y="36245"/>
                  </a:lnTo>
                  <a:lnTo>
                    <a:pt x="615" y="36723"/>
                  </a:lnTo>
                  <a:lnTo>
                    <a:pt x="16587" y="15290"/>
                  </a:lnTo>
                  <a:lnTo>
                    <a:pt x="31194" y="29897"/>
                  </a:lnTo>
                  <a:lnTo>
                    <a:pt x="49623" y="2116"/>
                  </a:lnTo>
                  <a:lnTo>
                    <a:pt x="64981" y="21501"/>
                  </a:lnTo>
                  <a:lnTo>
                    <a:pt x="85254" y="751"/>
                  </a:lnTo>
                  <a:lnTo>
                    <a:pt x="115970" y="751"/>
                  </a:lnTo>
                  <a:lnTo>
                    <a:pt x="115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01;p58">
              <a:extLst>
                <a:ext uri="{FF2B5EF4-FFF2-40B4-BE49-F238E27FC236}">
                  <a16:creationId xmlns:a16="http://schemas.microsoft.com/office/drawing/2014/main" id="{2923815D-98A7-2A49-A030-850EC32C58EE}"/>
                </a:ext>
              </a:extLst>
            </p:cNvPr>
            <p:cNvSpPr/>
            <p:nvPr/>
          </p:nvSpPr>
          <p:spPr>
            <a:xfrm>
              <a:off x="6016361" y="2226216"/>
              <a:ext cx="852263" cy="491820"/>
            </a:xfrm>
            <a:custGeom>
              <a:avLst/>
              <a:gdLst/>
              <a:ahLst/>
              <a:cxnLst/>
              <a:rect l="l" t="t" r="r" b="b"/>
              <a:pathLst>
                <a:path w="74401" h="42935" fill="none" extrusionOk="0">
                  <a:moveTo>
                    <a:pt x="0" y="0"/>
                  </a:moveTo>
                  <a:lnTo>
                    <a:pt x="74401" y="0"/>
                  </a:lnTo>
                  <a:lnTo>
                    <a:pt x="74401" y="42934"/>
                  </a:lnTo>
                  <a:lnTo>
                    <a:pt x="0" y="42934"/>
                  </a:lnTo>
                  <a:close/>
                </a:path>
              </a:pathLst>
            </a:custGeom>
            <a:solidFill>
              <a:schemeClr val="accent2"/>
            </a:solidFill>
            <a:ln w="22175" cap="flat" cmpd="sng">
              <a:solidFill>
                <a:schemeClr val="accent6"/>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02;p58">
              <a:extLst>
                <a:ext uri="{FF2B5EF4-FFF2-40B4-BE49-F238E27FC236}">
                  <a16:creationId xmlns:a16="http://schemas.microsoft.com/office/drawing/2014/main" id="{7D555107-B35E-AC4E-91BE-FB8B8C94CBC7}"/>
                </a:ext>
              </a:extLst>
            </p:cNvPr>
            <p:cNvSpPr/>
            <p:nvPr/>
          </p:nvSpPr>
          <p:spPr>
            <a:xfrm>
              <a:off x="6031998" y="2280169"/>
              <a:ext cx="53174" cy="437867"/>
            </a:xfrm>
            <a:custGeom>
              <a:avLst/>
              <a:gdLst/>
              <a:ahLst/>
              <a:cxnLst/>
              <a:rect l="l" t="t" r="r" b="b"/>
              <a:pathLst>
                <a:path w="4642" h="38225" extrusionOk="0">
                  <a:moveTo>
                    <a:pt x="0" y="0"/>
                  </a:moveTo>
                  <a:lnTo>
                    <a:pt x="0" y="38224"/>
                  </a:lnTo>
                  <a:lnTo>
                    <a:pt x="4642" y="38224"/>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503;p58">
              <a:extLst>
                <a:ext uri="{FF2B5EF4-FFF2-40B4-BE49-F238E27FC236}">
                  <a16:creationId xmlns:a16="http://schemas.microsoft.com/office/drawing/2014/main" id="{1C216967-D0C1-B444-BF7A-6A7AE4DE6BC8}"/>
                </a:ext>
              </a:extLst>
            </p:cNvPr>
            <p:cNvSpPr/>
            <p:nvPr/>
          </p:nvSpPr>
          <p:spPr>
            <a:xfrm>
              <a:off x="6117223" y="2356013"/>
              <a:ext cx="53186" cy="362024"/>
            </a:xfrm>
            <a:custGeom>
              <a:avLst/>
              <a:gdLst/>
              <a:ahLst/>
              <a:cxnLst/>
              <a:rect l="l" t="t" r="r" b="b"/>
              <a:pathLst>
                <a:path w="4643" h="31604" extrusionOk="0">
                  <a:moveTo>
                    <a:pt x="1" y="0"/>
                  </a:moveTo>
                  <a:lnTo>
                    <a:pt x="1" y="31603"/>
                  </a:lnTo>
                  <a:lnTo>
                    <a:pt x="4642" y="31603"/>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504;p58">
              <a:extLst>
                <a:ext uri="{FF2B5EF4-FFF2-40B4-BE49-F238E27FC236}">
                  <a16:creationId xmlns:a16="http://schemas.microsoft.com/office/drawing/2014/main" id="{277D3D50-A29B-6746-A9C8-53206427C28A}"/>
                </a:ext>
              </a:extLst>
            </p:cNvPr>
            <p:cNvSpPr/>
            <p:nvPr/>
          </p:nvSpPr>
          <p:spPr>
            <a:xfrm>
              <a:off x="6201669" y="2471731"/>
              <a:ext cx="53174" cy="246305"/>
            </a:xfrm>
            <a:custGeom>
              <a:avLst/>
              <a:gdLst/>
              <a:ahLst/>
              <a:cxnLst/>
              <a:rect l="l" t="t" r="r" b="b"/>
              <a:pathLst>
                <a:path w="4642" h="21502" extrusionOk="0">
                  <a:moveTo>
                    <a:pt x="0" y="0"/>
                  </a:moveTo>
                  <a:lnTo>
                    <a:pt x="0" y="21501"/>
                  </a:lnTo>
                  <a:lnTo>
                    <a:pt x="4642" y="21501"/>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05;p58">
              <a:extLst>
                <a:ext uri="{FF2B5EF4-FFF2-40B4-BE49-F238E27FC236}">
                  <a16:creationId xmlns:a16="http://schemas.microsoft.com/office/drawing/2014/main" id="{00518496-CFF7-C742-A956-D5EECF5E8FD7}"/>
                </a:ext>
              </a:extLst>
            </p:cNvPr>
            <p:cNvSpPr/>
            <p:nvPr/>
          </p:nvSpPr>
          <p:spPr>
            <a:xfrm>
              <a:off x="6286894" y="2396667"/>
              <a:ext cx="53174" cy="321370"/>
            </a:xfrm>
            <a:custGeom>
              <a:avLst/>
              <a:gdLst/>
              <a:ahLst/>
              <a:cxnLst/>
              <a:rect l="l" t="t" r="r" b="b"/>
              <a:pathLst>
                <a:path w="4642" h="28055" extrusionOk="0">
                  <a:moveTo>
                    <a:pt x="0" y="1"/>
                  </a:moveTo>
                  <a:lnTo>
                    <a:pt x="0" y="28054"/>
                  </a:lnTo>
                  <a:lnTo>
                    <a:pt x="4642" y="28054"/>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506;p58">
              <a:extLst>
                <a:ext uri="{FF2B5EF4-FFF2-40B4-BE49-F238E27FC236}">
                  <a16:creationId xmlns:a16="http://schemas.microsoft.com/office/drawing/2014/main" id="{E72A46A5-755F-C949-886F-52B4FA291CB7}"/>
                </a:ext>
              </a:extLst>
            </p:cNvPr>
            <p:cNvSpPr/>
            <p:nvPr/>
          </p:nvSpPr>
          <p:spPr>
            <a:xfrm>
              <a:off x="6371340" y="2552260"/>
              <a:ext cx="53953" cy="165777"/>
            </a:xfrm>
            <a:custGeom>
              <a:avLst/>
              <a:gdLst/>
              <a:ahLst/>
              <a:cxnLst/>
              <a:rect l="l" t="t" r="r" b="b"/>
              <a:pathLst>
                <a:path w="4710" h="14472" extrusionOk="0">
                  <a:moveTo>
                    <a:pt x="0" y="1"/>
                  </a:moveTo>
                  <a:lnTo>
                    <a:pt x="0" y="14471"/>
                  </a:lnTo>
                  <a:lnTo>
                    <a:pt x="4710" y="14471"/>
                  </a:lnTo>
                  <a:lnTo>
                    <a:pt x="4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07;p58">
              <a:extLst>
                <a:ext uri="{FF2B5EF4-FFF2-40B4-BE49-F238E27FC236}">
                  <a16:creationId xmlns:a16="http://schemas.microsoft.com/office/drawing/2014/main" id="{C326E316-92D1-7741-AC09-62F3E7AD5F49}"/>
                </a:ext>
              </a:extLst>
            </p:cNvPr>
            <p:cNvSpPr/>
            <p:nvPr/>
          </p:nvSpPr>
          <p:spPr>
            <a:xfrm>
              <a:off x="6456566" y="2635137"/>
              <a:ext cx="53174" cy="82900"/>
            </a:xfrm>
            <a:custGeom>
              <a:avLst/>
              <a:gdLst/>
              <a:ahLst/>
              <a:cxnLst/>
              <a:rect l="l" t="t" r="r" b="b"/>
              <a:pathLst>
                <a:path w="4642" h="7237" extrusionOk="0">
                  <a:moveTo>
                    <a:pt x="0" y="1"/>
                  </a:moveTo>
                  <a:lnTo>
                    <a:pt x="0" y="7236"/>
                  </a:lnTo>
                  <a:lnTo>
                    <a:pt x="4642" y="7236"/>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08;p58">
              <a:extLst>
                <a:ext uri="{FF2B5EF4-FFF2-40B4-BE49-F238E27FC236}">
                  <a16:creationId xmlns:a16="http://schemas.microsoft.com/office/drawing/2014/main" id="{8EE50332-156B-A048-803C-ABE37FB69D5A}"/>
                </a:ext>
              </a:extLst>
            </p:cNvPr>
            <p:cNvSpPr/>
            <p:nvPr/>
          </p:nvSpPr>
          <p:spPr>
            <a:xfrm>
              <a:off x="6541000" y="2471731"/>
              <a:ext cx="53965" cy="246305"/>
            </a:xfrm>
            <a:custGeom>
              <a:avLst/>
              <a:gdLst/>
              <a:ahLst/>
              <a:cxnLst/>
              <a:rect l="l" t="t" r="r" b="b"/>
              <a:pathLst>
                <a:path w="4711" h="21502" extrusionOk="0">
                  <a:moveTo>
                    <a:pt x="1" y="0"/>
                  </a:moveTo>
                  <a:lnTo>
                    <a:pt x="1" y="21501"/>
                  </a:lnTo>
                  <a:lnTo>
                    <a:pt x="4711" y="21501"/>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09;p58">
              <a:extLst>
                <a:ext uri="{FF2B5EF4-FFF2-40B4-BE49-F238E27FC236}">
                  <a16:creationId xmlns:a16="http://schemas.microsoft.com/office/drawing/2014/main" id="{12FBBCDA-DCF0-0845-8285-346D6A3E669B}"/>
                </a:ext>
              </a:extLst>
            </p:cNvPr>
            <p:cNvSpPr/>
            <p:nvPr/>
          </p:nvSpPr>
          <p:spPr>
            <a:xfrm>
              <a:off x="6626237" y="2351316"/>
              <a:ext cx="53174" cy="366720"/>
            </a:xfrm>
            <a:custGeom>
              <a:avLst/>
              <a:gdLst/>
              <a:ahLst/>
              <a:cxnLst/>
              <a:rect l="l" t="t" r="r" b="b"/>
              <a:pathLst>
                <a:path w="4642" h="32014" extrusionOk="0">
                  <a:moveTo>
                    <a:pt x="0" y="1"/>
                  </a:moveTo>
                  <a:lnTo>
                    <a:pt x="0" y="32013"/>
                  </a:lnTo>
                  <a:lnTo>
                    <a:pt x="4641" y="32013"/>
                  </a:lnTo>
                  <a:lnTo>
                    <a:pt x="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10;p58">
              <a:extLst>
                <a:ext uri="{FF2B5EF4-FFF2-40B4-BE49-F238E27FC236}">
                  <a16:creationId xmlns:a16="http://schemas.microsoft.com/office/drawing/2014/main" id="{C083EA7C-6691-4443-8ADA-F3DEE6A61F5D}"/>
                </a:ext>
              </a:extLst>
            </p:cNvPr>
            <p:cNvSpPr/>
            <p:nvPr/>
          </p:nvSpPr>
          <p:spPr>
            <a:xfrm>
              <a:off x="6710672" y="2280169"/>
              <a:ext cx="53965" cy="437867"/>
            </a:xfrm>
            <a:custGeom>
              <a:avLst/>
              <a:gdLst/>
              <a:ahLst/>
              <a:cxnLst/>
              <a:rect l="l" t="t" r="r" b="b"/>
              <a:pathLst>
                <a:path w="4711" h="38225" extrusionOk="0">
                  <a:moveTo>
                    <a:pt x="1" y="0"/>
                  </a:moveTo>
                  <a:lnTo>
                    <a:pt x="1" y="38224"/>
                  </a:lnTo>
                  <a:lnTo>
                    <a:pt x="4711" y="38224"/>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11;p58">
              <a:extLst>
                <a:ext uri="{FF2B5EF4-FFF2-40B4-BE49-F238E27FC236}">
                  <a16:creationId xmlns:a16="http://schemas.microsoft.com/office/drawing/2014/main" id="{DD1EFCC7-AD20-0A4B-97A4-CD18735412D7}"/>
                </a:ext>
              </a:extLst>
            </p:cNvPr>
            <p:cNvSpPr/>
            <p:nvPr/>
          </p:nvSpPr>
          <p:spPr>
            <a:xfrm>
              <a:off x="6795897" y="2422463"/>
              <a:ext cx="53186" cy="295573"/>
            </a:xfrm>
            <a:custGeom>
              <a:avLst/>
              <a:gdLst/>
              <a:ahLst/>
              <a:cxnLst/>
              <a:rect l="l" t="t" r="r" b="b"/>
              <a:pathLst>
                <a:path w="4643" h="25803" extrusionOk="0">
                  <a:moveTo>
                    <a:pt x="1" y="1"/>
                  </a:moveTo>
                  <a:lnTo>
                    <a:pt x="1" y="25802"/>
                  </a:lnTo>
                  <a:lnTo>
                    <a:pt x="4642" y="25802"/>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512;p58">
              <a:extLst>
                <a:ext uri="{FF2B5EF4-FFF2-40B4-BE49-F238E27FC236}">
                  <a16:creationId xmlns:a16="http://schemas.microsoft.com/office/drawing/2014/main" id="{1AA011BE-DBC9-D542-8590-19DB927EA165}"/>
                </a:ext>
              </a:extLst>
            </p:cNvPr>
            <p:cNvSpPr/>
            <p:nvPr/>
          </p:nvSpPr>
          <p:spPr>
            <a:xfrm>
              <a:off x="7109432" y="2148025"/>
              <a:ext cx="211906" cy="211906"/>
            </a:xfrm>
            <a:custGeom>
              <a:avLst/>
              <a:gdLst/>
              <a:ahLst/>
              <a:cxnLst/>
              <a:rect l="l" t="t" r="r" b="b"/>
              <a:pathLst>
                <a:path w="18499" h="18499" extrusionOk="0">
                  <a:moveTo>
                    <a:pt x="9238" y="3244"/>
                  </a:moveTo>
                  <a:cubicBezTo>
                    <a:pt x="10695" y="3244"/>
                    <a:pt x="12177" y="3781"/>
                    <a:pt x="13379" y="4983"/>
                  </a:cubicBezTo>
                  <a:cubicBezTo>
                    <a:pt x="15768" y="7304"/>
                    <a:pt x="15768" y="11058"/>
                    <a:pt x="13516" y="13379"/>
                  </a:cubicBezTo>
                  <a:cubicBezTo>
                    <a:pt x="12281" y="14637"/>
                    <a:pt x="10751" y="15200"/>
                    <a:pt x="9250" y="15200"/>
                  </a:cubicBezTo>
                  <a:cubicBezTo>
                    <a:pt x="6190" y="15200"/>
                    <a:pt x="3255" y="12856"/>
                    <a:pt x="3209" y="9284"/>
                  </a:cubicBezTo>
                  <a:cubicBezTo>
                    <a:pt x="3163" y="5665"/>
                    <a:pt x="6144" y="3244"/>
                    <a:pt x="9238" y="3244"/>
                  </a:cubicBezTo>
                  <a:close/>
                  <a:moveTo>
                    <a:pt x="7646" y="1"/>
                  </a:moveTo>
                  <a:lnTo>
                    <a:pt x="5803" y="547"/>
                  </a:lnTo>
                  <a:lnTo>
                    <a:pt x="5735" y="2117"/>
                  </a:lnTo>
                  <a:cubicBezTo>
                    <a:pt x="5325" y="2253"/>
                    <a:pt x="4984" y="2458"/>
                    <a:pt x="4642" y="2731"/>
                  </a:cubicBezTo>
                  <a:lnTo>
                    <a:pt x="3277" y="2117"/>
                  </a:lnTo>
                  <a:lnTo>
                    <a:pt x="1912" y="3482"/>
                  </a:lnTo>
                  <a:lnTo>
                    <a:pt x="2595" y="4779"/>
                  </a:lnTo>
                  <a:cubicBezTo>
                    <a:pt x="2322" y="5120"/>
                    <a:pt x="2117" y="5530"/>
                    <a:pt x="1980" y="5939"/>
                  </a:cubicBezTo>
                  <a:lnTo>
                    <a:pt x="479" y="6007"/>
                  </a:lnTo>
                  <a:lnTo>
                    <a:pt x="1" y="7919"/>
                  </a:lnTo>
                  <a:lnTo>
                    <a:pt x="1230" y="8738"/>
                  </a:lnTo>
                  <a:lnTo>
                    <a:pt x="1230" y="9420"/>
                  </a:lnTo>
                  <a:cubicBezTo>
                    <a:pt x="1230" y="9625"/>
                    <a:pt x="1230" y="9830"/>
                    <a:pt x="1230" y="10034"/>
                  </a:cubicBezTo>
                  <a:lnTo>
                    <a:pt x="1" y="10922"/>
                  </a:lnTo>
                  <a:lnTo>
                    <a:pt x="547" y="12765"/>
                  </a:lnTo>
                  <a:lnTo>
                    <a:pt x="2049" y="12833"/>
                  </a:lnTo>
                  <a:cubicBezTo>
                    <a:pt x="2185" y="13243"/>
                    <a:pt x="2458" y="13584"/>
                    <a:pt x="2663" y="13925"/>
                  </a:cubicBezTo>
                  <a:lnTo>
                    <a:pt x="2049" y="15290"/>
                  </a:lnTo>
                  <a:lnTo>
                    <a:pt x="3414" y="16587"/>
                  </a:lnTo>
                  <a:lnTo>
                    <a:pt x="4779" y="15905"/>
                  </a:lnTo>
                  <a:cubicBezTo>
                    <a:pt x="5120" y="16178"/>
                    <a:pt x="5530" y="16382"/>
                    <a:pt x="5871" y="16519"/>
                  </a:cubicBezTo>
                  <a:lnTo>
                    <a:pt x="6008" y="18021"/>
                  </a:lnTo>
                  <a:lnTo>
                    <a:pt x="7851" y="18498"/>
                  </a:lnTo>
                  <a:lnTo>
                    <a:pt x="8670" y="17270"/>
                  </a:lnTo>
                  <a:lnTo>
                    <a:pt x="9967" y="17270"/>
                  </a:lnTo>
                  <a:lnTo>
                    <a:pt x="10854" y="18498"/>
                  </a:lnTo>
                  <a:lnTo>
                    <a:pt x="12697" y="17952"/>
                  </a:lnTo>
                  <a:lnTo>
                    <a:pt x="12765" y="16519"/>
                  </a:lnTo>
                  <a:cubicBezTo>
                    <a:pt x="13175" y="16314"/>
                    <a:pt x="13516" y="16041"/>
                    <a:pt x="13925" y="15836"/>
                  </a:cubicBezTo>
                  <a:lnTo>
                    <a:pt x="15222" y="16451"/>
                  </a:lnTo>
                  <a:lnTo>
                    <a:pt x="16588" y="15086"/>
                  </a:lnTo>
                  <a:lnTo>
                    <a:pt x="15905" y="13789"/>
                  </a:lnTo>
                  <a:cubicBezTo>
                    <a:pt x="16110" y="13379"/>
                    <a:pt x="16383" y="13038"/>
                    <a:pt x="16519" y="12628"/>
                  </a:cubicBezTo>
                  <a:lnTo>
                    <a:pt x="18021" y="12492"/>
                  </a:lnTo>
                  <a:lnTo>
                    <a:pt x="18499" y="10649"/>
                  </a:lnTo>
                  <a:lnTo>
                    <a:pt x="17270" y="9830"/>
                  </a:lnTo>
                  <a:cubicBezTo>
                    <a:pt x="17270" y="9557"/>
                    <a:pt x="17270" y="9352"/>
                    <a:pt x="17270" y="9147"/>
                  </a:cubicBezTo>
                  <a:lnTo>
                    <a:pt x="17270" y="8465"/>
                  </a:lnTo>
                  <a:lnTo>
                    <a:pt x="18499" y="7645"/>
                  </a:lnTo>
                  <a:lnTo>
                    <a:pt x="17953" y="5803"/>
                  </a:lnTo>
                  <a:lnTo>
                    <a:pt x="16451" y="5734"/>
                  </a:lnTo>
                  <a:cubicBezTo>
                    <a:pt x="16246" y="5325"/>
                    <a:pt x="16041" y="4983"/>
                    <a:pt x="15837" y="4574"/>
                  </a:cubicBezTo>
                  <a:lnTo>
                    <a:pt x="16451" y="3277"/>
                  </a:lnTo>
                  <a:lnTo>
                    <a:pt x="15018" y="1912"/>
                  </a:lnTo>
                  <a:lnTo>
                    <a:pt x="13721" y="2594"/>
                  </a:lnTo>
                  <a:cubicBezTo>
                    <a:pt x="13379" y="2321"/>
                    <a:pt x="12970" y="2117"/>
                    <a:pt x="12560" y="1980"/>
                  </a:cubicBezTo>
                  <a:lnTo>
                    <a:pt x="12492" y="478"/>
                  </a:lnTo>
                  <a:lnTo>
                    <a:pt x="10581" y="1"/>
                  </a:lnTo>
                  <a:lnTo>
                    <a:pt x="9762" y="1229"/>
                  </a:lnTo>
                  <a:lnTo>
                    <a:pt x="8465" y="1229"/>
                  </a:lnTo>
                  <a:lnTo>
                    <a:pt x="7646"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513;p58">
              <a:extLst>
                <a:ext uri="{FF2B5EF4-FFF2-40B4-BE49-F238E27FC236}">
                  <a16:creationId xmlns:a16="http://schemas.microsoft.com/office/drawing/2014/main" id="{DC4D9F1D-302B-2B4E-86DC-B15E31701168}"/>
                </a:ext>
              </a:extLst>
            </p:cNvPr>
            <p:cNvSpPr/>
            <p:nvPr/>
          </p:nvSpPr>
          <p:spPr>
            <a:xfrm>
              <a:off x="7109432" y="2148025"/>
              <a:ext cx="211906" cy="211906"/>
            </a:xfrm>
            <a:custGeom>
              <a:avLst/>
              <a:gdLst/>
              <a:ahLst/>
              <a:cxnLst/>
              <a:rect l="l" t="t" r="r" b="b"/>
              <a:pathLst>
                <a:path w="18499" h="18499" extrusionOk="0">
                  <a:moveTo>
                    <a:pt x="10649" y="1"/>
                  </a:moveTo>
                  <a:lnTo>
                    <a:pt x="9762" y="1229"/>
                  </a:lnTo>
                  <a:lnTo>
                    <a:pt x="9762" y="1298"/>
                  </a:lnTo>
                  <a:cubicBezTo>
                    <a:pt x="9898" y="1298"/>
                    <a:pt x="10376" y="342"/>
                    <a:pt x="10513" y="205"/>
                  </a:cubicBezTo>
                  <a:cubicBezTo>
                    <a:pt x="10553" y="165"/>
                    <a:pt x="10622" y="149"/>
                    <a:pt x="10708" y="149"/>
                  </a:cubicBezTo>
                  <a:cubicBezTo>
                    <a:pt x="10917" y="149"/>
                    <a:pt x="11227" y="245"/>
                    <a:pt x="11468" y="342"/>
                  </a:cubicBezTo>
                  <a:cubicBezTo>
                    <a:pt x="11809" y="410"/>
                    <a:pt x="12356" y="410"/>
                    <a:pt x="12424" y="683"/>
                  </a:cubicBezTo>
                  <a:cubicBezTo>
                    <a:pt x="12492" y="956"/>
                    <a:pt x="12287" y="1639"/>
                    <a:pt x="12492" y="1980"/>
                  </a:cubicBezTo>
                  <a:cubicBezTo>
                    <a:pt x="12833" y="2253"/>
                    <a:pt x="13243" y="2526"/>
                    <a:pt x="13652" y="2663"/>
                  </a:cubicBezTo>
                  <a:cubicBezTo>
                    <a:pt x="13994" y="2663"/>
                    <a:pt x="14403" y="2321"/>
                    <a:pt x="14676" y="2185"/>
                  </a:cubicBezTo>
                  <a:cubicBezTo>
                    <a:pt x="14808" y="2119"/>
                    <a:pt x="14897" y="2089"/>
                    <a:pt x="14969" y="2089"/>
                  </a:cubicBezTo>
                  <a:cubicBezTo>
                    <a:pt x="15121" y="2089"/>
                    <a:pt x="15195" y="2226"/>
                    <a:pt x="15427" y="2458"/>
                  </a:cubicBezTo>
                  <a:lnTo>
                    <a:pt x="16314" y="3345"/>
                  </a:lnTo>
                  <a:cubicBezTo>
                    <a:pt x="16314" y="3345"/>
                    <a:pt x="16323" y="3342"/>
                    <a:pt x="16336" y="3337"/>
                  </a:cubicBezTo>
                  <a:lnTo>
                    <a:pt x="16336" y="3337"/>
                  </a:lnTo>
                  <a:cubicBezTo>
                    <a:pt x="16086" y="3666"/>
                    <a:pt x="15897" y="4056"/>
                    <a:pt x="15768" y="4506"/>
                  </a:cubicBezTo>
                  <a:cubicBezTo>
                    <a:pt x="15700" y="4915"/>
                    <a:pt x="16178" y="5325"/>
                    <a:pt x="16383" y="5734"/>
                  </a:cubicBezTo>
                  <a:cubicBezTo>
                    <a:pt x="16416" y="5734"/>
                    <a:pt x="16460" y="5733"/>
                    <a:pt x="16512" y="5732"/>
                  </a:cubicBezTo>
                  <a:lnTo>
                    <a:pt x="16512" y="5732"/>
                  </a:lnTo>
                  <a:cubicBezTo>
                    <a:pt x="16313" y="5658"/>
                    <a:pt x="16245" y="5322"/>
                    <a:pt x="16110" y="5120"/>
                  </a:cubicBezTo>
                  <a:cubicBezTo>
                    <a:pt x="16041" y="4983"/>
                    <a:pt x="15837" y="4710"/>
                    <a:pt x="15837" y="4574"/>
                  </a:cubicBezTo>
                  <a:cubicBezTo>
                    <a:pt x="15905" y="4437"/>
                    <a:pt x="15973" y="4233"/>
                    <a:pt x="16041" y="4096"/>
                  </a:cubicBezTo>
                  <a:cubicBezTo>
                    <a:pt x="16178" y="3823"/>
                    <a:pt x="16314" y="3550"/>
                    <a:pt x="16451" y="3277"/>
                  </a:cubicBezTo>
                  <a:cubicBezTo>
                    <a:pt x="16451" y="3277"/>
                    <a:pt x="16450" y="3276"/>
                    <a:pt x="16447" y="3273"/>
                  </a:cubicBezTo>
                  <a:lnTo>
                    <a:pt x="16447" y="3273"/>
                  </a:lnTo>
                  <a:cubicBezTo>
                    <a:pt x="16466" y="3253"/>
                    <a:pt x="16473" y="3231"/>
                    <a:pt x="16451" y="3209"/>
                  </a:cubicBezTo>
                  <a:lnTo>
                    <a:pt x="15086" y="1912"/>
                  </a:lnTo>
                  <a:lnTo>
                    <a:pt x="15018" y="1912"/>
                  </a:lnTo>
                  <a:lnTo>
                    <a:pt x="14199" y="2321"/>
                  </a:lnTo>
                  <a:cubicBezTo>
                    <a:pt x="14062" y="2390"/>
                    <a:pt x="13925" y="2458"/>
                    <a:pt x="13789" y="2526"/>
                  </a:cubicBezTo>
                  <a:cubicBezTo>
                    <a:pt x="13584" y="2526"/>
                    <a:pt x="13311" y="2321"/>
                    <a:pt x="13175" y="2253"/>
                  </a:cubicBezTo>
                  <a:cubicBezTo>
                    <a:pt x="13038" y="2117"/>
                    <a:pt x="12697" y="2048"/>
                    <a:pt x="12629" y="1912"/>
                  </a:cubicBezTo>
                  <a:cubicBezTo>
                    <a:pt x="12560" y="1707"/>
                    <a:pt x="12560" y="1571"/>
                    <a:pt x="12629" y="1366"/>
                  </a:cubicBezTo>
                  <a:lnTo>
                    <a:pt x="12560" y="547"/>
                  </a:lnTo>
                  <a:lnTo>
                    <a:pt x="12560" y="478"/>
                  </a:lnTo>
                  <a:lnTo>
                    <a:pt x="10649" y="1"/>
                  </a:lnTo>
                  <a:close/>
                  <a:moveTo>
                    <a:pt x="17151" y="5717"/>
                  </a:moveTo>
                  <a:cubicBezTo>
                    <a:pt x="16918" y="5717"/>
                    <a:pt x="16675" y="5727"/>
                    <a:pt x="16512" y="5732"/>
                  </a:cubicBezTo>
                  <a:lnTo>
                    <a:pt x="16512" y="5732"/>
                  </a:lnTo>
                  <a:cubicBezTo>
                    <a:pt x="16514" y="5733"/>
                    <a:pt x="16517" y="5733"/>
                    <a:pt x="16519" y="5734"/>
                  </a:cubicBezTo>
                  <a:lnTo>
                    <a:pt x="16997" y="5734"/>
                  </a:lnTo>
                  <a:lnTo>
                    <a:pt x="17803" y="5792"/>
                  </a:lnTo>
                  <a:lnTo>
                    <a:pt x="17803" y="5792"/>
                  </a:lnTo>
                  <a:cubicBezTo>
                    <a:pt x="17716" y="5732"/>
                    <a:pt x="17441" y="5717"/>
                    <a:pt x="17151" y="5717"/>
                  </a:cubicBezTo>
                  <a:close/>
                  <a:moveTo>
                    <a:pt x="7646" y="1"/>
                  </a:moveTo>
                  <a:lnTo>
                    <a:pt x="5735" y="547"/>
                  </a:lnTo>
                  <a:lnTo>
                    <a:pt x="5735" y="1434"/>
                  </a:lnTo>
                  <a:cubicBezTo>
                    <a:pt x="5735" y="1639"/>
                    <a:pt x="5735" y="1775"/>
                    <a:pt x="5735" y="1980"/>
                  </a:cubicBezTo>
                  <a:cubicBezTo>
                    <a:pt x="5666" y="2117"/>
                    <a:pt x="5325" y="2185"/>
                    <a:pt x="5189" y="2321"/>
                  </a:cubicBezTo>
                  <a:cubicBezTo>
                    <a:pt x="5006" y="2382"/>
                    <a:pt x="4824" y="2605"/>
                    <a:pt x="4642" y="2605"/>
                  </a:cubicBezTo>
                  <a:cubicBezTo>
                    <a:pt x="4619" y="2605"/>
                    <a:pt x="4597" y="2602"/>
                    <a:pt x="4574" y="2594"/>
                  </a:cubicBezTo>
                  <a:cubicBezTo>
                    <a:pt x="4438" y="2594"/>
                    <a:pt x="4301" y="2526"/>
                    <a:pt x="4096" y="2390"/>
                  </a:cubicBezTo>
                  <a:lnTo>
                    <a:pt x="3277" y="2048"/>
                  </a:lnTo>
                  <a:lnTo>
                    <a:pt x="1912" y="3414"/>
                  </a:lnTo>
                  <a:lnTo>
                    <a:pt x="1912" y="3482"/>
                  </a:lnTo>
                  <a:lnTo>
                    <a:pt x="2322" y="4233"/>
                  </a:lnTo>
                  <a:cubicBezTo>
                    <a:pt x="2390" y="4369"/>
                    <a:pt x="2458" y="4574"/>
                    <a:pt x="2527" y="4710"/>
                  </a:cubicBezTo>
                  <a:cubicBezTo>
                    <a:pt x="2527" y="4915"/>
                    <a:pt x="2322" y="5120"/>
                    <a:pt x="2253" y="5325"/>
                  </a:cubicBezTo>
                  <a:cubicBezTo>
                    <a:pt x="2117" y="5461"/>
                    <a:pt x="2049" y="5803"/>
                    <a:pt x="1912" y="5871"/>
                  </a:cubicBezTo>
                  <a:lnTo>
                    <a:pt x="1366" y="5871"/>
                  </a:lnTo>
                  <a:lnTo>
                    <a:pt x="479" y="5939"/>
                  </a:lnTo>
                  <a:cubicBezTo>
                    <a:pt x="342" y="6553"/>
                    <a:pt x="138" y="7168"/>
                    <a:pt x="1" y="7782"/>
                  </a:cubicBezTo>
                  <a:cubicBezTo>
                    <a:pt x="1" y="7782"/>
                    <a:pt x="1" y="7850"/>
                    <a:pt x="1" y="7850"/>
                  </a:cubicBezTo>
                  <a:lnTo>
                    <a:pt x="84" y="7903"/>
                  </a:lnTo>
                  <a:lnTo>
                    <a:pt x="84" y="7903"/>
                  </a:lnTo>
                  <a:cubicBezTo>
                    <a:pt x="74" y="7885"/>
                    <a:pt x="69" y="7867"/>
                    <a:pt x="69" y="7850"/>
                  </a:cubicBezTo>
                  <a:cubicBezTo>
                    <a:pt x="69" y="7645"/>
                    <a:pt x="138" y="7441"/>
                    <a:pt x="206" y="7236"/>
                  </a:cubicBezTo>
                  <a:cubicBezTo>
                    <a:pt x="274" y="6895"/>
                    <a:pt x="342" y="6485"/>
                    <a:pt x="479" y="6144"/>
                  </a:cubicBezTo>
                  <a:cubicBezTo>
                    <a:pt x="615" y="6007"/>
                    <a:pt x="615" y="6007"/>
                    <a:pt x="888" y="6007"/>
                  </a:cubicBezTo>
                  <a:cubicBezTo>
                    <a:pt x="988" y="6027"/>
                    <a:pt x="1088" y="6036"/>
                    <a:pt x="1188" y="6036"/>
                  </a:cubicBezTo>
                  <a:cubicBezTo>
                    <a:pt x="1430" y="6036"/>
                    <a:pt x="1671" y="5987"/>
                    <a:pt x="1912" y="5939"/>
                  </a:cubicBezTo>
                  <a:cubicBezTo>
                    <a:pt x="2117" y="5871"/>
                    <a:pt x="2117" y="5666"/>
                    <a:pt x="2253" y="5461"/>
                  </a:cubicBezTo>
                  <a:cubicBezTo>
                    <a:pt x="2322" y="5256"/>
                    <a:pt x="2663" y="4915"/>
                    <a:pt x="2663" y="4710"/>
                  </a:cubicBezTo>
                  <a:cubicBezTo>
                    <a:pt x="2595" y="4574"/>
                    <a:pt x="2322" y="4164"/>
                    <a:pt x="2253" y="3960"/>
                  </a:cubicBezTo>
                  <a:cubicBezTo>
                    <a:pt x="2117" y="3755"/>
                    <a:pt x="1980" y="3482"/>
                    <a:pt x="1980" y="3414"/>
                  </a:cubicBezTo>
                  <a:cubicBezTo>
                    <a:pt x="2049" y="3345"/>
                    <a:pt x="2595" y="2799"/>
                    <a:pt x="2731" y="2663"/>
                  </a:cubicBezTo>
                  <a:cubicBezTo>
                    <a:pt x="2868" y="2526"/>
                    <a:pt x="3141" y="2117"/>
                    <a:pt x="3277" y="2117"/>
                  </a:cubicBezTo>
                  <a:cubicBezTo>
                    <a:pt x="3550" y="2185"/>
                    <a:pt x="3823" y="2321"/>
                    <a:pt x="4028" y="2458"/>
                  </a:cubicBezTo>
                  <a:cubicBezTo>
                    <a:pt x="4233" y="2594"/>
                    <a:pt x="4438" y="2663"/>
                    <a:pt x="4574" y="2731"/>
                  </a:cubicBezTo>
                  <a:cubicBezTo>
                    <a:pt x="4847" y="2731"/>
                    <a:pt x="5462" y="2185"/>
                    <a:pt x="5735" y="2048"/>
                  </a:cubicBezTo>
                  <a:cubicBezTo>
                    <a:pt x="5735" y="1639"/>
                    <a:pt x="5735" y="1161"/>
                    <a:pt x="5803" y="751"/>
                  </a:cubicBezTo>
                  <a:cubicBezTo>
                    <a:pt x="5939" y="478"/>
                    <a:pt x="6349" y="478"/>
                    <a:pt x="6690" y="342"/>
                  </a:cubicBezTo>
                  <a:cubicBezTo>
                    <a:pt x="7001" y="290"/>
                    <a:pt x="7312" y="160"/>
                    <a:pt x="7534" y="160"/>
                  </a:cubicBezTo>
                  <a:cubicBezTo>
                    <a:pt x="7604" y="160"/>
                    <a:pt x="7665" y="173"/>
                    <a:pt x="7714" y="205"/>
                  </a:cubicBezTo>
                  <a:cubicBezTo>
                    <a:pt x="7911" y="403"/>
                    <a:pt x="8298" y="1233"/>
                    <a:pt x="8449" y="1233"/>
                  </a:cubicBezTo>
                  <a:cubicBezTo>
                    <a:pt x="8454" y="1233"/>
                    <a:pt x="8460" y="1232"/>
                    <a:pt x="8465" y="1229"/>
                  </a:cubicBezTo>
                  <a:lnTo>
                    <a:pt x="8465" y="1366"/>
                  </a:lnTo>
                  <a:cubicBezTo>
                    <a:pt x="8670" y="1332"/>
                    <a:pt x="8891" y="1315"/>
                    <a:pt x="9113" y="1315"/>
                  </a:cubicBezTo>
                  <a:cubicBezTo>
                    <a:pt x="9335" y="1315"/>
                    <a:pt x="9557" y="1332"/>
                    <a:pt x="9762" y="1366"/>
                  </a:cubicBezTo>
                  <a:cubicBezTo>
                    <a:pt x="9830" y="1366"/>
                    <a:pt x="9830" y="1298"/>
                    <a:pt x="9762" y="1298"/>
                  </a:cubicBezTo>
                  <a:cubicBezTo>
                    <a:pt x="9557" y="1229"/>
                    <a:pt x="9352" y="1195"/>
                    <a:pt x="9147" y="1195"/>
                  </a:cubicBezTo>
                  <a:cubicBezTo>
                    <a:pt x="8943" y="1195"/>
                    <a:pt x="8738" y="1229"/>
                    <a:pt x="8533" y="1298"/>
                  </a:cubicBezTo>
                  <a:lnTo>
                    <a:pt x="8533" y="1229"/>
                  </a:lnTo>
                  <a:lnTo>
                    <a:pt x="7646" y="1"/>
                  </a:lnTo>
                  <a:close/>
                  <a:moveTo>
                    <a:pt x="84" y="7903"/>
                  </a:moveTo>
                  <a:cubicBezTo>
                    <a:pt x="172" y="8076"/>
                    <a:pt x="634" y="8306"/>
                    <a:pt x="818" y="8376"/>
                  </a:cubicBezTo>
                  <a:lnTo>
                    <a:pt x="818" y="8376"/>
                  </a:lnTo>
                  <a:lnTo>
                    <a:pt x="84" y="7903"/>
                  </a:lnTo>
                  <a:close/>
                  <a:moveTo>
                    <a:pt x="818" y="8376"/>
                  </a:moveTo>
                  <a:lnTo>
                    <a:pt x="957" y="8465"/>
                  </a:lnTo>
                  <a:cubicBezTo>
                    <a:pt x="1161" y="8601"/>
                    <a:pt x="1161" y="8601"/>
                    <a:pt x="1230" y="8806"/>
                  </a:cubicBezTo>
                  <a:cubicBezTo>
                    <a:pt x="1230" y="9079"/>
                    <a:pt x="1093" y="9625"/>
                    <a:pt x="1298" y="9898"/>
                  </a:cubicBezTo>
                  <a:cubicBezTo>
                    <a:pt x="1298" y="9504"/>
                    <a:pt x="1298" y="9056"/>
                    <a:pt x="1298" y="8669"/>
                  </a:cubicBezTo>
                  <a:cubicBezTo>
                    <a:pt x="1230" y="8533"/>
                    <a:pt x="957" y="8465"/>
                    <a:pt x="888" y="8396"/>
                  </a:cubicBezTo>
                  <a:cubicBezTo>
                    <a:pt x="878" y="8396"/>
                    <a:pt x="853" y="8389"/>
                    <a:pt x="818" y="8376"/>
                  </a:cubicBezTo>
                  <a:close/>
                  <a:moveTo>
                    <a:pt x="1298" y="9898"/>
                  </a:moveTo>
                  <a:lnTo>
                    <a:pt x="69" y="10717"/>
                  </a:lnTo>
                  <a:lnTo>
                    <a:pt x="69" y="10785"/>
                  </a:lnTo>
                  <a:cubicBezTo>
                    <a:pt x="77" y="10821"/>
                    <a:pt x="85" y="10857"/>
                    <a:pt x="94" y="10893"/>
                  </a:cubicBezTo>
                  <a:lnTo>
                    <a:pt x="94" y="10893"/>
                  </a:lnTo>
                  <a:cubicBezTo>
                    <a:pt x="95" y="10808"/>
                    <a:pt x="161" y="10757"/>
                    <a:pt x="342" y="10649"/>
                  </a:cubicBezTo>
                  <a:cubicBezTo>
                    <a:pt x="615" y="10444"/>
                    <a:pt x="957" y="10239"/>
                    <a:pt x="1230" y="9966"/>
                  </a:cubicBezTo>
                  <a:lnTo>
                    <a:pt x="1298" y="9966"/>
                  </a:lnTo>
                  <a:cubicBezTo>
                    <a:pt x="1298" y="9944"/>
                    <a:pt x="1298" y="9921"/>
                    <a:pt x="1298" y="9898"/>
                  </a:cubicBezTo>
                  <a:close/>
                  <a:moveTo>
                    <a:pt x="94" y="10893"/>
                  </a:moveTo>
                  <a:cubicBezTo>
                    <a:pt x="93" y="10937"/>
                    <a:pt x="109" y="10989"/>
                    <a:pt x="135" y="11062"/>
                  </a:cubicBezTo>
                  <a:lnTo>
                    <a:pt x="135" y="11062"/>
                  </a:lnTo>
                  <a:cubicBezTo>
                    <a:pt x="121" y="11006"/>
                    <a:pt x="107" y="10950"/>
                    <a:pt x="94" y="10893"/>
                  </a:cubicBezTo>
                  <a:close/>
                  <a:moveTo>
                    <a:pt x="135" y="11062"/>
                  </a:moveTo>
                  <a:lnTo>
                    <a:pt x="135" y="11062"/>
                  </a:lnTo>
                  <a:cubicBezTo>
                    <a:pt x="167" y="11192"/>
                    <a:pt x="202" y="11322"/>
                    <a:pt x="238" y="11452"/>
                  </a:cubicBezTo>
                  <a:lnTo>
                    <a:pt x="238" y="11452"/>
                  </a:lnTo>
                  <a:cubicBezTo>
                    <a:pt x="227" y="11389"/>
                    <a:pt x="216" y="11326"/>
                    <a:pt x="206" y="11263"/>
                  </a:cubicBezTo>
                  <a:cubicBezTo>
                    <a:pt x="178" y="11181"/>
                    <a:pt x="154" y="11116"/>
                    <a:pt x="135" y="11062"/>
                  </a:cubicBezTo>
                  <a:close/>
                  <a:moveTo>
                    <a:pt x="238" y="11452"/>
                  </a:moveTo>
                  <a:lnTo>
                    <a:pt x="238" y="11452"/>
                  </a:lnTo>
                  <a:cubicBezTo>
                    <a:pt x="290" y="11751"/>
                    <a:pt x="353" y="12049"/>
                    <a:pt x="480" y="12348"/>
                  </a:cubicBezTo>
                  <a:lnTo>
                    <a:pt x="480" y="12348"/>
                  </a:lnTo>
                  <a:cubicBezTo>
                    <a:pt x="406" y="12049"/>
                    <a:pt x="319" y="11751"/>
                    <a:pt x="238" y="11452"/>
                  </a:cubicBezTo>
                  <a:close/>
                  <a:moveTo>
                    <a:pt x="480" y="12348"/>
                  </a:moveTo>
                  <a:cubicBezTo>
                    <a:pt x="504" y="12441"/>
                    <a:pt x="526" y="12535"/>
                    <a:pt x="547" y="12628"/>
                  </a:cubicBezTo>
                  <a:lnTo>
                    <a:pt x="1503" y="12697"/>
                  </a:lnTo>
                  <a:lnTo>
                    <a:pt x="1980" y="12697"/>
                  </a:lnTo>
                  <a:cubicBezTo>
                    <a:pt x="2117" y="12765"/>
                    <a:pt x="2253" y="13038"/>
                    <a:pt x="2322" y="13243"/>
                  </a:cubicBezTo>
                  <a:cubicBezTo>
                    <a:pt x="2458" y="13379"/>
                    <a:pt x="2663" y="13652"/>
                    <a:pt x="2663" y="13857"/>
                  </a:cubicBezTo>
                  <a:cubicBezTo>
                    <a:pt x="2595" y="13993"/>
                    <a:pt x="2527" y="14130"/>
                    <a:pt x="2458" y="14266"/>
                  </a:cubicBezTo>
                  <a:lnTo>
                    <a:pt x="2049" y="15086"/>
                  </a:lnTo>
                  <a:lnTo>
                    <a:pt x="2049" y="15154"/>
                  </a:lnTo>
                  <a:lnTo>
                    <a:pt x="2127" y="15236"/>
                  </a:lnTo>
                  <a:lnTo>
                    <a:pt x="2127" y="15236"/>
                  </a:lnTo>
                  <a:cubicBezTo>
                    <a:pt x="2124" y="15231"/>
                    <a:pt x="2120" y="15227"/>
                    <a:pt x="2117" y="15222"/>
                  </a:cubicBezTo>
                  <a:cubicBezTo>
                    <a:pt x="2049" y="14744"/>
                    <a:pt x="2731" y="14266"/>
                    <a:pt x="2731" y="13857"/>
                  </a:cubicBezTo>
                  <a:cubicBezTo>
                    <a:pt x="2527" y="13447"/>
                    <a:pt x="2322" y="13038"/>
                    <a:pt x="2049" y="12697"/>
                  </a:cubicBezTo>
                  <a:cubicBezTo>
                    <a:pt x="1980" y="12662"/>
                    <a:pt x="1827" y="12662"/>
                    <a:pt x="1673" y="12662"/>
                  </a:cubicBezTo>
                  <a:cubicBezTo>
                    <a:pt x="1520" y="12662"/>
                    <a:pt x="1366" y="12662"/>
                    <a:pt x="1298" y="12628"/>
                  </a:cubicBezTo>
                  <a:cubicBezTo>
                    <a:pt x="1161" y="12628"/>
                    <a:pt x="1036" y="12639"/>
                    <a:pt x="925" y="12639"/>
                  </a:cubicBezTo>
                  <a:cubicBezTo>
                    <a:pt x="760" y="12639"/>
                    <a:pt x="629" y="12615"/>
                    <a:pt x="547" y="12492"/>
                  </a:cubicBezTo>
                  <a:cubicBezTo>
                    <a:pt x="523" y="12444"/>
                    <a:pt x="501" y="12396"/>
                    <a:pt x="480" y="12348"/>
                  </a:cubicBezTo>
                  <a:close/>
                  <a:moveTo>
                    <a:pt x="2127" y="15236"/>
                  </a:moveTo>
                  <a:cubicBezTo>
                    <a:pt x="2348" y="15542"/>
                    <a:pt x="2625" y="15820"/>
                    <a:pt x="2921" y="16070"/>
                  </a:cubicBezTo>
                  <a:lnTo>
                    <a:pt x="2921" y="16070"/>
                  </a:lnTo>
                  <a:lnTo>
                    <a:pt x="2127" y="15236"/>
                  </a:lnTo>
                  <a:close/>
                  <a:moveTo>
                    <a:pt x="17803" y="5792"/>
                  </a:moveTo>
                  <a:cubicBezTo>
                    <a:pt x="17808" y="5795"/>
                    <a:pt x="17812" y="5799"/>
                    <a:pt x="17816" y="5803"/>
                  </a:cubicBezTo>
                  <a:cubicBezTo>
                    <a:pt x="18021" y="6007"/>
                    <a:pt x="17953" y="6280"/>
                    <a:pt x="18021" y="6417"/>
                  </a:cubicBezTo>
                  <a:cubicBezTo>
                    <a:pt x="18089" y="6758"/>
                    <a:pt x="18226" y="7099"/>
                    <a:pt x="18294" y="7441"/>
                  </a:cubicBezTo>
                  <a:cubicBezTo>
                    <a:pt x="18294" y="7714"/>
                    <a:pt x="18362" y="7577"/>
                    <a:pt x="18157" y="7782"/>
                  </a:cubicBezTo>
                  <a:cubicBezTo>
                    <a:pt x="17884" y="7919"/>
                    <a:pt x="17680" y="8123"/>
                    <a:pt x="17407" y="8328"/>
                  </a:cubicBezTo>
                  <a:cubicBezTo>
                    <a:pt x="16929" y="8669"/>
                    <a:pt x="17134" y="9215"/>
                    <a:pt x="17134" y="9830"/>
                  </a:cubicBezTo>
                  <a:lnTo>
                    <a:pt x="17202" y="9830"/>
                  </a:lnTo>
                  <a:cubicBezTo>
                    <a:pt x="17134" y="9898"/>
                    <a:pt x="18362" y="10512"/>
                    <a:pt x="18362" y="10649"/>
                  </a:cubicBezTo>
                  <a:cubicBezTo>
                    <a:pt x="18294" y="10990"/>
                    <a:pt x="18226" y="11331"/>
                    <a:pt x="18089" y="11673"/>
                  </a:cubicBezTo>
                  <a:cubicBezTo>
                    <a:pt x="18089" y="11877"/>
                    <a:pt x="18021" y="12150"/>
                    <a:pt x="17953" y="12355"/>
                  </a:cubicBezTo>
                  <a:cubicBezTo>
                    <a:pt x="17844" y="12442"/>
                    <a:pt x="17688" y="12467"/>
                    <a:pt x="17514" y="12467"/>
                  </a:cubicBezTo>
                  <a:cubicBezTo>
                    <a:pt x="17281" y="12467"/>
                    <a:pt x="17017" y="12422"/>
                    <a:pt x="16795" y="12422"/>
                  </a:cubicBezTo>
                  <a:cubicBezTo>
                    <a:pt x="16659" y="12422"/>
                    <a:pt x="16539" y="12439"/>
                    <a:pt x="16451" y="12492"/>
                  </a:cubicBezTo>
                  <a:cubicBezTo>
                    <a:pt x="16178" y="12833"/>
                    <a:pt x="15973" y="13243"/>
                    <a:pt x="15768" y="13652"/>
                  </a:cubicBezTo>
                  <a:cubicBezTo>
                    <a:pt x="15768" y="13789"/>
                    <a:pt x="15905" y="13925"/>
                    <a:pt x="15973" y="13993"/>
                  </a:cubicBezTo>
                  <a:cubicBezTo>
                    <a:pt x="16041" y="14130"/>
                    <a:pt x="16451" y="14676"/>
                    <a:pt x="16451" y="14949"/>
                  </a:cubicBezTo>
                  <a:cubicBezTo>
                    <a:pt x="16451" y="15154"/>
                    <a:pt x="16178" y="15290"/>
                    <a:pt x="16041" y="15427"/>
                  </a:cubicBezTo>
                  <a:cubicBezTo>
                    <a:pt x="15905" y="15563"/>
                    <a:pt x="15564" y="16041"/>
                    <a:pt x="15291" y="16178"/>
                  </a:cubicBezTo>
                  <a:cubicBezTo>
                    <a:pt x="15176" y="16263"/>
                    <a:pt x="15122" y="16301"/>
                    <a:pt x="15072" y="16301"/>
                  </a:cubicBezTo>
                  <a:cubicBezTo>
                    <a:pt x="15003" y="16301"/>
                    <a:pt x="14943" y="16228"/>
                    <a:pt x="14745" y="16109"/>
                  </a:cubicBezTo>
                  <a:cubicBezTo>
                    <a:pt x="14540" y="16041"/>
                    <a:pt x="14062" y="15700"/>
                    <a:pt x="13857" y="15700"/>
                  </a:cubicBezTo>
                  <a:cubicBezTo>
                    <a:pt x="13652" y="15700"/>
                    <a:pt x="13311" y="16041"/>
                    <a:pt x="13175" y="16109"/>
                  </a:cubicBezTo>
                  <a:cubicBezTo>
                    <a:pt x="12970" y="16246"/>
                    <a:pt x="12765" y="16246"/>
                    <a:pt x="12697" y="16451"/>
                  </a:cubicBezTo>
                  <a:cubicBezTo>
                    <a:pt x="12560" y="16587"/>
                    <a:pt x="12629" y="17202"/>
                    <a:pt x="12629" y="17475"/>
                  </a:cubicBezTo>
                  <a:cubicBezTo>
                    <a:pt x="12629" y="17884"/>
                    <a:pt x="12697" y="17816"/>
                    <a:pt x="12356" y="17952"/>
                  </a:cubicBezTo>
                  <a:cubicBezTo>
                    <a:pt x="12014" y="18021"/>
                    <a:pt x="11468" y="18157"/>
                    <a:pt x="11127" y="18294"/>
                  </a:cubicBezTo>
                  <a:cubicBezTo>
                    <a:pt x="11021" y="18315"/>
                    <a:pt x="10949" y="18329"/>
                    <a:pt x="10892" y="18329"/>
                  </a:cubicBezTo>
                  <a:cubicBezTo>
                    <a:pt x="10766" y="18329"/>
                    <a:pt x="10722" y="18256"/>
                    <a:pt x="10581" y="18021"/>
                  </a:cubicBezTo>
                  <a:lnTo>
                    <a:pt x="9967" y="17202"/>
                  </a:lnTo>
                  <a:cubicBezTo>
                    <a:pt x="9785" y="17202"/>
                    <a:pt x="9360" y="17141"/>
                    <a:pt x="9036" y="17141"/>
                  </a:cubicBezTo>
                  <a:cubicBezTo>
                    <a:pt x="8874" y="17141"/>
                    <a:pt x="8738" y="17156"/>
                    <a:pt x="8670" y="17202"/>
                  </a:cubicBezTo>
                  <a:cubicBezTo>
                    <a:pt x="8397" y="17270"/>
                    <a:pt x="8397" y="17611"/>
                    <a:pt x="8260" y="17748"/>
                  </a:cubicBezTo>
                  <a:cubicBezTo>
                    <a:pt x="8192" y="17884"/>
                    <a:pt x="7919" y="18362"/>
                    <a:pt x="7851" y="18430"/>
                  </a:cubicBezTo>
                  <a:cubicBezTo>
                    <a:pt x="7578" y="18430"/>
                    <a:pt x="7031" y="18225"/>
                    <a:pt x="6758" y="18157"/>
                  </a:cubicBezTo>
                  <a:cubicBezTo>
                    <a:pt x="6554" y="18089"/>
                    <a:pt x="6281" y="18021"/>
                    <a:pt x="6076" y="17952"/>
                  </a:cubicBezTo>
                  <a:cubicBezTo>
                    <a:pt x="5939" y="17816"/>
                    <a:pt x="6008" y="17133"/>
                    <a:pt x="5939" y="16928"/>
                  </a:cubicBezTo>
                  <a:cubicBezTo>
                    <a:pt x="5939" y="16792"/>
                    <a:pt x="5939" y="16587"/>
                    <a:pt x="5939" y="16451"/>
                  </a:cubicBezTo>
                  <a:cubicBezTo>
                    <a:pt x="5530" y="16178"/>
                    <a:pt x="5189" y="15973"/>
                    <a:pt x="4779" y="15836"/>
                  </a:cubicBezTo>
                  <a:cubicBezTo>
                    <a:pt x="4324" y="15836"/>
                    <a:pt x="3807" y="16455"/>
                    <a:pt x="3464" y="16455"/>
                  </a:cubicBezTo>
                  <a:cubicBezTo>
                    <a:pt x="3447" y="16455"/>
                    <a:pt x="3430" y="16454"/>
                    <a:pt x="3414" y="16451"/>
                  </a:cubicBezTo>
                  <a:cubicBezTo>
                    <a:pt x="3248" y="16332"/>
                    <a:pt x="3082" y="16205"/>
                    <a:pt x="2921" y="16070"/>
                  </a:cubicBezTo>
                  <a:lnTo>
                    <a:pt x="2921" y="16070"/>
                  </a:lnTo>
                  <a:lnTo>
                    <a:pt x="3414" y="16587"/>
                  </a:lnTo>
                  <a:lnTo>
                    <a:pt x="3482" y="16587"/>
                  </a:lnTo>
                  <a:lnTo>
                    <a:pt x="4301" y="16178"/>
                  </a:lnTo>
                  <a:cubicBezTo>
                    <a:pt x="4438" y="16109"/>
                    <a:pt x="4574" y="15973"/>
                    <a:pt x="4711" y="15973"/>
                  </a:cubicBezTo>
                  <a:cubicBezTo>
                    <a:pt x="4916" y="15973"/>
                    <a:pt x="5120" y="16178"/>
                    <a:pt x="5325" y="16246"/>
                  </a:cubicBezTo>
                  <a:cubicBezTo>
                    <a:pt x="5462" y="16382"/>
                    <a:pt x="5803" y="16451"/>
                    <a:pt x="5871" y="16587"/>
                  </a:cubicBezTo>
                  <a:cubicBezTo>
                    <a:pt x="5871" y="16792"/>
                    <a:pt x="5939" y="16928"/>
                    <a:pt x="5939" y="17133"/>
                  </a:cubicBezTo>
                  <a:cubicBezTo>
                    <a:pt x="5939" y="17406"/>
                    <a:pt x="5939" y="17679"/>
                    <a:pt x="6008" y="17952"/>
                  </a:cubicBezTo>
                  <a:cubicBezTo>
                    <a:pt x="5939" y="17952"/>
                    <a:pt x="5939" y="17952"/>
                    <a:pt x="6008" y="18021"/>
                  </a:cubicBezTo>
                  <a:lnTo>
                    <a:pt x="7851" y="18498"/>
                  </a:lnTo>
                  <a:cubicBezTo>
                    <a:pt x="7987" y="18225"/>
                    <a:pt x="8192" y="17952"/>
                    <a:pt x="8328" y="17748"/>
                  </a:cubicBezTo>
                  <a:cubicBezTo>
                    <a:pt x="8397" y="17543"/>
                    <a:pt x="8465" y="17406"/>
                    <a:pt x="8601" y="17270"/>
                  </a:cubicBezTo>
                  <a:cubicBezTo>
                    <a:pt x="8647" y="17247"/>
                    <a:pt x="8715" y="17239"/>
                    <a:pt x="8794" y="17239"/>
                  </a:cubicBezTo>
                  <a:cubicBezTo>
                    <a:pt x="8950" y="17239"/>
                    <a:pt x="9147" y="17270"/>
                    <a:pt x="9284" y="17270"/>
                  </a:cubicBezTo>
                  <a:cubicBezTo>
                    <a:pt x="9420" y="17270"/>
                    <a:pt x="9587" y="17239"/>
                    <a:pt x="9744" y="17239"/>
                  </a:cubicBezTo>
                  <a:cubicBezTo>
                    <a:pt x="9822" y="17239"/>
                    <a:pt x="9898" y="17247"/>
                    <a:pt x="9967" y="17270"/>
                  </a:cubicBezTo>
                  <a:cubicBezTo>
                    <a:pt x="10035" y="17406"/>
                    <a:pt x="10103" y="17543"/>
                    <a:pt x="10240" y="17679"/>
                  </a:cubicBezTo>
                  <a:lnTo>
                    <a:pt x="10717" y="18430"/>
                  </a:lnTo>
                  <a:lnTo>
                    <a:pt x="10786" y="18430"/>
                  </a:lnTo>
                  <a:lnTo>
                    <a:pt x="12765" y="17952"/>
                  </a:lnTo>
                  <a:lnTo>
                    <a:pt x="12765" y="17065"/>
                  </a:lnTo>
                  <a:cubicBezTo>
                    <a:pt x="12765" y="16860"/>
                    <a:pt x="12765" y="16724"/>
                    <a:pt x="12765" y="16519"/>
                  </a:cubicBezTo>
                  <a:cubicBezTo>
                    <a:pt x="12833" y="16382"/>
                    <a:pt x="13175" y="16314"/>
                    <a:pt x="13311" y="16178"/>
                  </a:cubicBezTo>
                  <a:cubicBezTo>
                    <a:pt x="13493" y="16117"/>
                    <a:pt x="13676" y="15894"/>
                    <a:pt x="13858" y="15894"/>
                  </a:cubicBezTo>
                  <a:cubicBezTo>
                    <a:pt x="13881" y="15894"/>
                    <a:pt x="13903" y="15897"/>
                    <a:pt x="13925" y="15905"/>
                  </a:cubicBezTo>
                  <a:cubicBezTo>
                    <a:pt x="14062" y="15905"/>
                    <a:pt x="14199" y="15973"/>
                    <a:pt x="14403" y="16109"/>
                  </a:cubicBezTo>
                  <a:lnTo>
                    <a:pt x="15154" y="16451"/>
                  </a:lnTo>
                  <a:lnTo>
                    <a:pt x="15222" y="16451"/>
                  </a:lnTo>
                  <a:lnTo>
                    <a:pt x="16588" y="15086"/>
                  </a:lnTo>
                  <a:lnTo>
                    <a:pt x="16178" y="14266"/>
                  </a:lnTo>
                  <a:cubicBezTo>
                    <a:pt x="16041" y="14130"/>
                    <a:pt x="15973" y="13925"/>
                    <a:pt x="15905" y="13789"/>
                  </a:cubicBezTo>
                  <a:cubicBezTo>
                    <a:pt x="15905" y="13652"/>
                    <a:pt x="16110" y="13379"/>
                    <a:pt x="16246" y="13243"/>
                  </a:cubicBezTo>
                  <a:cubicBezTo>
                    <a:pt x="16314" y="13038"/>
                    <a:pt x="16451" y="12697"/>
                    <a:pt x="16588" y="12628"/>
                  </a:cubicBezTo>
                  <a:lnTo>
                    <a:pt x="17065" y="12628"/>
                  </a:lnTo>
                  <a:lnTo>
                    <a:pt x="17953" y="12560"/>
                  </a:lnTo>
                  <a:cubicBezTo>
                    <a:pt x="18157" y="11946"/>
                    <a:pt x="18294" y="11331"/>
                    <a:pt x="18430" y="10717"/>
                  </a:cubicBezTo>
                  <a:lnTo>
                    <a:pt x="18430" y="10649"/>
                  </a:lnTo>
                  <a:lnTo>
                    <a:pt x="17270" y="9761"/>
                  </a:lnTo>
                  <a:lnTo>
                    <a:pt x="17202" y="9761"/>
                  </a:lnTo>
                  <a:cubicBezTo>
                    <a:pt x="17270" y="9420"/>
                    <a:pt x="17338" y="9147"/>
                    <a:pt x="17270" y="8806"/>
                  </a:cubicBezTo>
                  <a:cubicBezTo>
                    <a:pt x="17270" y="8465"/>
                    <a:pt x="17270" y="8533"/>
                    <a:pt x="17543" y="8328"/>
                  </a:cubicBezTo>
                  <a:lnTo>
                    <a:pt x="18499" y="7645"/>
                  </a:lnTo>
                  <a:cubicBezTo>
                    <a:pt x="18294" y="7031"/>
                    <a:pt x="18089" y="6417"/>
                    <a:pt x="17953" y="5803"/>
                  </a:cubicBezTo>
                  <a:lnTo>
                    <a:pt x="17803" y="5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514;p58">
              <a:extLst>
                <a:ext uri="{FF2B5EF4-FFF2-40B4-BE49-F238E27FC236}">
                  <a16:creationId xmlns:a16="http://schemas.microsoft.com/office/drawing/2014/main" id="{8F625273-2647-1B40-B60C-5871EF4076A4}"/>
                </a:ext>
              </a:extLst>
            </p:cNvPr>
            <p:cNvSpPr/>
            <p:nvPr/>
          </p:nvSpPr>
          <p:spPr>
            <a:xfrm>
              <a:off x="7124289" y="2185883"/>
              <a:ext cx="182948" cy="136246"/>
            </a:xfrm>
            <a:custGeom>
              <a:avLst/>
              <a:gdLst/>
              <a:ahLst/>
              <a:cxnLst/>
              <a:rect l="l" t="t" r="r" b="b"/>
              <a:pathLst>
                <a:path w="15971" h="11894" extrusionOk="0">
                  <a:moveTo>
                    <a:pt x="7995" y="21"/>
                  </a:moveTo>
                  <a:cubicBezTo>
                    <a:pt x="12895" y="21"/>
                    <a:pt x="15970" y="6132"/>
                    <a:pt x="12151" y="10074"/>
                  </a:cubicBezTo>
                  <a:cubicBezTo>
                    <a:pt x="10976" y="11249"/>
                    <a:pt x="9461" y="11817"/>
                    <a:pt x="7957" y="11817"/>
                  </a:cubicBezTo>
                  <a:cubicBezTo>
                    <a:pt x="5966" y="11817"/>
                    <a:pt x="3996" y="10820"/>
                    <a:pt x="2868" y="8914"/>
                  </a:cubicBezTo>
                  <a:cubicBezTo>
                    <a:pt x="888" y="5569"/>
                    <a:pt x="2595" y="1269"/>
                    <a:pt x="6349" y="245"/>
                  </a:cubicBezTo>
                  <a:cubicBezTo>
                    <a:pt x="6914" y="92"/>
                    <a:pt x="7465" y="21"/>
                    <a:pt x="7995" y="21"/>
                  </a:cubicBezTo>
                  <a:close/>
                  <a:moveTo>
                    <a:pt x="7957" y="0"/>
                  </a:moveTo>
                  <a:cubicBezTo>
                    <a:pt x="7721" y="0"/>
                    <a:pt x="7481" y="13"/>
                    <a:pt x="7236" y="40"/>
                  </a:cubicBezTo>
                  <a:cubicBezTo>
                    <a:pt x="1707" y="655"/>
                    <a:pt x="1" y="7890"/>
                    <a:pt x="4642" y="10961"/>
                  </a:cubicBezTo>
                  <a:cubicBezTo>
                    <a:pt x="5667" y="11588"/>
                    <a:pt x="6811" y="11893"/>
                    <a:pt x="7939" y="11893"/>
                  </a:cubicBezTo>
                  <a:cubicBezTo>
                    <a:pt x="9517" y="11893"/>
                    <a:pt x="11065" y="11296"/>
                    <a:pt x="12219" y="10142"/>
                  </a:cubicBezTo>
                  <a:cubicBezTo>
                    <a:pt x="15939" y="6226"/>
                    <a:pt x="13106" y="0"/>
                    <a:pt x="7957"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515;p58">
              <a:extLst>
                <a:ext uri="{FF2B5EF4-FFF2-40B4-BE49-F238E27FC236}">
                  <a16:creationId xmlns:a16="http://schemas.microsoft.com/office/drawing/2014/main" id="{8B9E8636-8F16-D044-8E9A-9CD5748E90B5}"/>
                </a:ext>
              </a:extLst>
            </p:cNvPr>
            <p:cNvSpPr/>
            <p:nvPr/>
          </p:nvSpPr>
          <p:spPr>
            <a:xfrm>
              <a:off x="7742767" y="2103465"/>
              <a:ext cx="135272" cy="136841"/>
            </a:xfrm>
            <a:custGeom>
              <a:avLst/>
              <a:gdLst/>
              <a:ahLst/>
              <a:cxnLst/>
              <a:rect l="l" t="t" r="r" b="b"/>
              <a:pathLst>
                <a:path w="11809" h="11946" extrusionOk="0">
                  <a:moveTo>
                    <a:pt x="6017" y="2111"/>
                  </a:moveTo>
                  <a:cubicBezTo>
                    <a:pt x="6944" y="2111"/>
                    <a:pt x="7889" y="2450"/>
                    <a:pt x="8669" y="3208"/>
                  </a:cubicBezTo>
                  <a:cubicBezTo>
                    <a:pt x="10171" y="4710"/>
                    <a:pt x="10171" y="7099"/>
                    <a:pt x="8669" y="8600"/>
                  </a:cubicBezTo>
                  <a:cubicBezTo>
                    <a:pt x="7901" y="9414"/>
                    <a:pt x="6930" y="9779"/>
                    <a:pt x="5974" y="9779"/>
                  </a:cubicBezTo>
                  <a:cubicBezTo>
                    <a:pt x="4040" y="9779"/>
                    <a:pt x="2162" y="8290"/>
                    <a:pt x="2116" y="6007"/>
                  </a:cubicBezTo>
                  <a:cubicBezTo>
                    <a:pt x="2116" y="3677"/>
                    <a:pt x="4024" y="2111"/>
                    <a:pt x="6017" y="2111"/>
                  </a:cubicBezTo>
                  <a:close/>
                  <a:moveTo>
                    <a:pt x="4915" y="0"/>
                  </a:moveTo>
                  <a:lnTo>
                    <a:pt x="3755" y="341"/>
                  </a:lnTo>
                  <a:lnTo>
                    <a:pt x="3686" y="1297"/>
                  </a:lnTo>
                  <a:cubicBezTo>
                    <a:pt x="3413" y="1433"/>
                    <a:pt x="3208" y="1570"/>
                    <a:pt x="3004" y="1706"/>
                  </a:cubicBezTo>
                  <a:lnTo>
                    <a:pt x="2116" y="1297"/>
                  </a:lnTo>
                  <a:lnTo>
                    <a:pt x="1297" y="2184"/>
                  </a:lnTo>
                  <a:lnTo>
                    <a:pt x="1707" y="3003"/>
                  </a:lnTo>
                  <a:cubicBezTo>
                    <a:pt x="1570" y="3276"/>
                    <a:pt x="1434" y="3481"/>
                    <a:pt x="1297" y="3754"/>
                  </a:cubicBezTo>
                  <a:lnTo>
                    <a:pt x="342" y="3822"/>
                  </a:lnTo>
                  <a:lnTo>
                    <a:pt x="0" y="5119"/>
                  </a:lnTo>
                  <a:lnTo>
                    <a:pt x="819" y="5665"/>
                  </a:lnTo>
                  <a:cubicBezTo>
                    <a:pt x="819" y="5802"/>
                    <a:pt x="819" y="5938"/>
                    <a:pt x="819" y="6075"/>
                  </a:cubicBezTo>
                  <a:lnTo>
                    <a:pt x="819" y="6484"/>
                  </a:lnTo>
                  <a:lnTo>
                    <a:pt x="69" y="7031"/>
                  </a:lnTo>
                  <a:lnTo>
                    <a:pt x="410" y="8191"/>
                  </a:lnTo>
                  <a:lnTo>
                    <a:pt x="1366" y="8259"/>
                  </a:lnTo>
                  <a:cubicBezTo>
                    <a:pt x="1434" y="8532"/>
                    <a:pt x="1570" y="8737"/>
                    <a:pt x="1775" y="9010"/>
                  </a:cubicBezTo>
                  <a:lnTo>
                    <a:pt x="1366" y="9829"/>
                  </a:lnTo>
                  <a:lnTo>
                    <a:pt x="2185" y="10716"/>
                  </a:lnTo>
                  <a:lnTo>
                    <a:pt x="3072" y="10239"/>
                  </a:lnTo>
                  <a:cubicBezTo>
                    <a:pt x="3277" y="10375"/>
                    <a:pt x="3550" y="10512"/>
                    <a:pt x="3755" y="10648"/>
                  </a:cubicBezTo>
                  <a:lnTo>
                    <a:pt x="3823" y="11604"/>
                  </a:lnTo>
                  <a:lnTo>
                    <a:pt x="5051" y="11945"/>
                  </a:lnTo>
                  <a:lnTo>
                    <a:pt x="5529" y="11126"/>
                  </a:lnTo>
                  <a:lnTo>
                    <a:pt x="6417" y="11126"/>
                  </a:lnTo>
                  <a:lnTo>
                    <a:pt x="6963" y="11945"/>
                  </a:lnTo>
                  <a:lnTo>
                    <a:pt x="8123" y="11604"/>
                  </a:lnTo>
                  <a:lnTo>
                    <a:pt x="8191" y="10648"/>
                  </a:lnTo>
                  <a:cubicBezTo>
                    <a:pt x="8396" y="10512"/>
                    <a:pt x="8669" y="10375"/>
                    <a:pt x="8874" y="10170"/>
                  </a:cubicBezTo>
                  <a:lnTo>
                    <a:pt x="9761" y="10580"/>
                  </a:lnTo>
                  <a:lnTo>
                    <a:pt x="10580" y="9761"/>
                  </a:lnTo>
                  <a:lnTo>
                    <a:pt x="10171" y="8873"/>
                  </a:lnTo>
                  <a:cubicBezTo>
                    <a:pt x="10307" y="8669"/>
                    <a:pt x="10444" y="8396"/>
                    <a:pt x="10580" y="8191"/>
                  </a:cubicBezTo>
                  <a:lnTo>
                    <a:pt x="11536" y="8123"/>
                  </a:lnTo>
                  <a:lnTo>
                    <a:pt x="11809" y="6894"/>
                  </a:lnTo>
                  <a:lnTo>
                    <a:pt x="11058" y="6348"/>
                  </a:lnTo>
                  <a:lnTo>
                    <a:pt x="11058" y="5938"/>
                  </a:lnTo>
                  <a:cubicBezTo>
                    <a:pt x="11058" y="5802"/>
                    <a:pt x="11058" y="5665"/>
                    <a:pt x="11058" y="5529"/>
                  </a:cubicBezTo>
                  <a:lnTo>
                    <a:pt x="11809" y="4983"/>
                  </a:lnTo>
                  <a:lnTo>
                    <a:pt x="11468" y="3822"/>
                  </a:lnTo>
                  <a:lnTo>
                    <a:pt x="10512" y="3754"/>
                  </a:lnTo>
                  <a:cubicBezTo>
                    <a:pt x="10375" y="3481"/>
                    <a:pt x="10239" y="3276"/>
                    <a:pt x="10102" y="3072"/>
                  </a:cubicBezTo>
                  <a:lnTo>
                    <a:pt x="10580" y="2116"/>
                  </a:lnTo>
                  <a:lnTo>
                    <a:pt x="9693" y="1297"/>
                  </a:lnTo>
                  <a:lnTo>
                    <a:pt x="8874" y="1706"/>
                  </a:lnTo>
                  <a:cubicBezTo>
                    <a:pt x="8601" y="1570"/>
                    <a:pt x="8396" y="1433"/>
                    <a:pt x="8123" y="1297"/>
                  </a:cubicBezTo>
                  <a:lnTo>
                    <a:pt x="8055" y="341"/>
                  </a:lnTo>
                  <a:lnTo>
                    <a:pt x="6826" y="0"/>
                  </a:lnTo>
                  <a:lnTo>
                    <a:pt x="6280" y="819"/>
                  </a:lnTo>
                  <a:lnTo>
                    <a:pt x="5461" y="819"/>
                  </a:lnTo>
                  <a:lnTo>
                    <a:pt x="4915" y="0"/>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16;p58">
              <a:extLst>
                <a:ext uri="{FF2B5EF4-FFF2-40B4-BE49-F238E27FC236}">
                  <a16:creationId xmlns:a16="http://schemas.microsoft.com/office/drawing/2014/main" id="{FD7EA585-964C-FD44-BB5C-1039D3D978AB}"/>
                </a:ext>
              </a:extLst>
            </p:cNvPr>
            <p:cNvSpPr/>
            <p:nvPr/>
          </p:nvSpPr>
          <p:spPr>
            <a:xfrm>
              <a:off x="7740419" y="2102674"/>
              <a:ext cx="135284" cy="137632"/>
            </a:xfrm>
            <a:custGeom>
              <a:avLst/>
              <a:gdLst/>
              <a:ahLst/>
              <a:cxnLst/>
              <a:rect l="l" t="t" r="r" b="b"/>
              <a:pathLst>
                <a:path w="11810" h="12015" extrusionOk="0">
                  <a:moveTo>
                    <a:pt x="6878" y="314"/>
                  </a:moveTo>
                  <a:cubicBezTo>
                    <a:pt x="6821" y="314"/>
                    <a:pt x="6778" y="322"/>
                    <a:pt x="6758" y="342"/>
                  </a:cubicBezTo>
                  <a:cubicBezTo>
                    <a:pt x="6718" y="423"/>
                    <a:pt x="6581" y="673"/>
                    <a:pt x="6462" y="848"/>
                  </a:cubicBezTo>
                  <a:lnTo>
                    <a:pt x="6462" y="848"/>
                  </a:lnTo>
                  <a:cubicBezTo>
                    <a:pt x="6492" y="859"/>
                    <a:pt x="6523" y="873"/>
                    <a:pt x="6553" y="888"/>
                  </a:cubicBezTo>
                  <a:lnTo>
                    <a:pt x="6888" y="314"/>
                  </a:lnTo>
                  <a:lnTo>
                    <a:pt x="6888" y="314"/>
                  </a:lnTo>
                  <a:cubicBezTo>
                    <a:pt x="6885" y="314"/>
                    <a:pt x="6881" y="314"/>
                    <a:pt x="6878" y="314"/>
                  </a:cubicBezTo>
                  <a:close/>
                  <a:moveTo>
                    <a:pt x="5188" y="1"/>
                  </a:moveTo>
                  <a:lnTo>
                    <a:pt x="3960" y="342"/>
                  </a:lnTo>
                  <a:lnTo>
                    <a:pt x="3960" y="570"/>
                  </a:lnTo>
                  <a:lnTo>
                    <a:pt x="3960" y="570"/>
                  </a:lnTo>
                  <a:cubicBezTo>
                    <a:pt x="4066" y="532"/>
                    <a:pt x="4193" y="515"/>
                    <a:pt x="4301" y="479"/>
                  </a:cubicBezTo>
                  <a:cubicBezTo>
                    <a:pt x="4489" y="431"/>
                    <a:pt x="4645" y="352"/>
                    <a:pt x="4768" y="352"/>
                  </a:cubicBezTo>
                  <a:cubicBezTo>
                    <a:pt x="4824" y="352"/>
                    <a:pt x="4873" y="368"/>
                    <a:pt x="4915" y="410"/>
                  </a:cubicBezTo>
                  <a:cubicBezTo>
                    <a:pt x="5044" y="475"/>
                    <a:pt x="5296" y="1030"/>
                    <a:pt x="5439" y="1030"/>
                  </a:cubicBezTo>
                  <a:cubicBezTo>
                    <a:pt x="5446" y="1030"/>
                    <a:pt x="5454" y="1028"/>
                    <a:pt x="5461" y="1025"/>
                  </a:cubicBezTo>
                  <a:cubicBezTo>
                    <a:pt x="5529" y="1025"/>
                    <a:pt x="5461" y="1093"/>
                    <a:pt x="5461" y="1093"/>
                  </a:cubicBezTo>
                  <a:lnTo>
                    <a:pt x="6280" y="1093"/>
                  </a:lnTo>
                  <a:lnTo>
                    <a:pt x="6280" y="1025"/>
                  </a:lnTo>
                  <a:cubicBezTo>
                    <a:pt x="6284" y="1028"/>
                    <a:pt x="6288" y="1030"/>
                    <a:pt x="6293" y="1030"/>
                  </a:cubicBezTo>
                  <a:cubicBezTo>
                    <a:pt x="6327" y="1030"/>
                    <a:pt x="6391" y="952"/>
                    <a:pt x="6462" y="848"/>
                  </a:cubicBezTo>
                  <a:lnTo>
                    <a:pt x="6462" y="848"/>
                  </a:lnTo>
                  <a:cubicBezTo>
                    <a:pt x="6356" y="806"/>
                    <a:pt x="6250" y="786"/>
                    <a:pt x="6144" y="786"/>
                  </a:cubicBezTo>
                  <a:cubicBezTo>
                    <a:pt x="6007" y="786"/>
                    <a:pt x="5871" y="820"/>
                    <a:pt x="5734" y="888"/>
                  </a:cubicBezTo>
                  <a:lnTo>
                    <a:pt x="5734" y="820"/>
                  </a:lnTo>
                  <a:cubicBezTo>
                    <a:pt x="5529" y="547"/>
                    <a:pt x="5325" y="274"/>
                    <a:pt x="5188" y="1"/>
                  </a:cubicBezTo>
                  <a:close/>
                  <a:moveTo>
                    <a:pt x="3960" y="570"/>
                  </a:moveTo>
                  <a:cubicBezTo>
                    <a:pt x="3865" y="604"/>
                    <a:pt x="3787" y="655"/>
                    <a:pt x="3755" y="752"/>
                  </a:cubicBezTo>
                  <a:cubicBezTo>
                    <a:pt x="3695" y="991"/>
                    <a:pt x="3688" y="1231"/>
                    <a:pt x="3687" y="1470"/>
                  </a:cubicBezTo>
                  <a:lnTo>
                    <a:pt x="3687" y="1470"/>
                  </a:lnTo>
                  <a:cubicBezTo>
                    <a:pt x="3814" y="1413"/>
                    <a:pt x="3960" y="1355"/>
                    <a:pt x="3960" y="1298"/>
                  </a:cubicBezTo>
                  <a:cubicBezTo>
                    <a:pt x="4028" y="1161"/>
                    <a:pt x="4028" y="1025"/>
                    <a:pt x="3960" y="956"/>
                  </a:cubicBezTo>
                  <a:lnTo>
                    <a:pt x="3960" y="570"/>
                  </a:lnTo>
                  <a:close/>
                  <a:moveTo>
                    <a:pt x="2458" y="1298"/>
                  </a:moveTo>
                  <a:cubicBezTo>
                    <a:pt x="2373" y="1404"/>
                    <a:pt x="2282" y="1503"/>
                    <a:pt x="2188" y="1598"/>
                  </a:cubicBezTo>
                  <a:lnTo>
                    <a:pt x="2188" y="1598"/>
                  </a:lnTo>
                  <a:cubicBezTo>
                    <a:pt x="2354" y="1671"/>
                    <a:pt x="2474" y="1784"/>
                    <a:pt x="2594" y="1844"/>
                  </a:cubicBezTo>
                  <a:cubicBezTo>
                    <a:pt x="2731" y="1912"/>
                    <a:pt x="2867" y="1980"/>
                    <a:pt x="2936" y="1980"/>
                  </a:cubicBezTo>
                  <a:cubicBezTo>
                    <a:pt x="3072" y="1980"/>
                    <a:pt x="3550" y="1639"/>
                    <a:pt x="3686" y="1571"/>
                  </a:cubicBezTo>
                  <a:cubicBezTo>
                    <a:pt x="3686" y="1537"/>
                    <a:pt x="3686" y="1504"/>
                    <a:pt x="3687" y="1470"/>
                  </a:cubicBezTo>
                  <a:lnTo>
                    <a:pt x="3687" y="1470"/>
                  </a:lnTo>
                  <a:cubicBezTo>
                    <a:pt x="3663" y="1481"/>
                    <a:pt x="3640" y="1492"/>
                    <a:pt x="3618" y="1502"/>
                  </a:cubicBezTo>
                  <a:cubicBezTo>
                    <a:pt x="3550" y="1571"/>
                    <a:pt x="3345" y="1707"/>
                    <a:pt x="3277" y="1707"/>
                  </a:cubicBezTo>
                  <a:cubicBezTo>
                    <a:pt x="3140" y="1639"/>
                    <a:pt x="3072" y="1639"/>
                    <a:pt x="2936" y="1571"/>
                  </a:cubicBezTo>
                  <a:lnTo>
                    <a:pt x="2458" y="1298"/>
                  </a:lnTo>
                  <a:close/>
                  <a:moveTo>
                    <a:pt x="2117" y="1571"/>
                  </a:moveTo>
                  <a:cubicBezTo>
                    <a:pt x="1980" y="1639"/>
                    <a:pt x="1844" y="1844"/>
                    <a:pt x="1775" y="1980"/>
                  </a:cubicBezTo>
                  <a:cubicBezTo>
                    <a:pt x="1639" y="2048"/>
                    <a:pt x="1297" y="2321"/>
                    <a:pt x="1297" y="2458"/>
                  </a:cubicBezTo>
                  <a:cubicBezTo>
                    <a:pt x="1297" y="2595"/>
                    <a:pt x="1366" y="2663"/>
                    <a:pt x="1434" y="2799"/>
                  </a:cubicBezTo>
                  <a:cubicBezTo>
                    <a:pt x="1571" y="2936"/>
                    <a:pt x="1639" y="3141"/>
                    <a:pt x="1707" y="3277"/>
                  </a:cubicBezTo>
                  <a:cubicBezTo>
                    <a:pt x="1707" y="3408"/>
                    <a:pt x="1519" y="3601"/>
                    <a:pt x="1443" y="3737"/>
                  </a:cubicBezTo>
                  <a:lnTo>
                    <a:pt x="1443" y="3737"/>
                  </a:lnTo>
                  <a:cubicBezTo>
                    <a:pt x="1495" y="3734"/>
                    <a:pt x="1540" y="3717"/>
                    <a:pt x="1571" y="3687"/>
                  </a:cubicBezTo>
                  <a:cubicBezTo>
                    <a:pt x="1707" y="3687"/>
                    <a:pt x="1775" y="3482"/>
                    <a:pt x="1775" y="3345"/>
                  </a:cubicBezTo>
                  <a:cubicBezTo>
                    <a:pt x="1844" y="3277"/>
                    <a:pt x="1980" y="3072"/>
                    <a:pt x="1980" y="3004"/>
                  </a:cubicBezTo>
                  <a:cubicBezTo>
                    <a:pt x="1980" y="2868"/>
                    <a:pt x="1912" y="2799"/>
                    <a:pt x="1844" y="2663"/>
                  </a:cubicBezTo>
                  <a:cubicBezTo>
                    <a:pt x="1775" y="2526"/>
                    <a:pt x="1707" y="2321"/>
                    <a:pt x="1571" y="2185"/>
                  </a:cubicBezTo>
                  <a:cubicBezTo>
                    <a:pt x="1759" y="1997"/>
                    <a:pt x="1979" y="1809"/>
                    <a:pt x="2188" y="1598"/>
                  </a:cubicBezTo>
                  <a:lnTo>
                    <a:pt x="2188" y="1598"/>
                  </a:lnTo>
                  <a:cubicBezTo>
                    <a:pt x="2165" y="1588"/>
                    <a:pt x="2141" y="1579"/>
                    <a:pt x="2117" y="1571"/>
                  </a:cubicBezTo>
                  <a:close/>
                  <a:moveTo>
                    <a:pt x="1229" y="3687"/>
                  </a:moveTo>
                  <a:lnTo>
                    <a:pt x="683" y="3755"/>
                  </a:lnTo>
                  <a:lnTo>
                    <a:pt x="569" y="4096"/>
                  </a:lnTo>
                  <a:lnTo>
                    <a:pt x="569" y="4096"/>
                  </a:lnTo>
                  <a:cubicBezTo>
                    <a:pt x="583" y="4096"/>
                    <a:pt x="598" y="4096"/>
                    <a:pt x="615" y="4096"/>
                  </a:cubicBezTo>
                  <a:cubicBezTo>
                    <a:pt x="675" y="4116"/>
                    <a:pt x="735" y="4124"/>
                    <a:pt x="795" y="4124"/>
                  </a:cubicBezTo>
                  <a:cubicBezTo>
                    <a:pt x="940" y="4124"/>
                    <a:pt x="1084" y="4076"/>
                    <a:pt x="1229" y="4028"/>
                  </a:cubicBezTo>
                  <a:cubicBezTo>
                    <a:pt x="1366" y="4028"/>
                    <a:pt x="1366" y="3891"/>
                    <a:pt x="1434" y="3755"/>
                  </a:cubicBezTo>
                  <a:cubicBezTo>
                    <a:pt x="1437" y="3749"/>
                    <a:pt x="1440" y="3743"/>
                    <a:pt x="1443" y="3737"/>
                  </a:cubicBezTo>
                  <a:lnTo>
                    <a:pt x="1443" y="3737"/>
                  </a:lnTo>
                  <a:cubicBezTo>
                    <a:pt x="1437" y="3738"/>
                    <a:pt x="1432" y="3738"/>
                    <a:pt x="1425" y="3738"/>
                  </a:cubicBezTo>
                  <a:cubicBezTo>
                    <a:pt x="1366" y="3738"/>
                    <a:pt x="1297" y="3721"/>
                    <a:pt x="1229" y="3687"/>
                  </a:cubicBezTo>
                  <a:close/>
                  <a:moveTo>
                    <a:pt x="7031" y="69"/>
                  </a:moveTo>
                  <a:lnTo>
                    <a:pt x="6888" y="314"/>
                  </a:lnTo>
                  <a:lnTo>
                    <a:pt x="6888" y="314"/>
                  </a:lnTo>
                  <a:cubicBezTo>
                    <a:pt x="7025" y="316"/>
                    <a:pt x="7231" y="363"/>
                    <a:pt x="7372" y="410"/>
                  </a:cubicBezTo>
                  <a:cubicBezTo>
                    <a:pt x="7645" y="479"/>
                    <a:pt x="7918" y="479"/>
                    <a:pt x="7987" y="683"/>
                  </a:cubicBezTo>
                  <a:cubicBezTo>
                    <a:pt x="8055" y="888"/>
                    <a:pt x="7918" y="1298"/>
                    <a:pt x="8055" y="1502"/>
                  </a:cubicBezTo>
                  <a:cubicBezTo>
                    <a:pt x="8260" y="1707"/>
                    <a:pt x="8533" y="1844"/>
                    <a:pt x="8806" y="1980"/>
                  </a:cubicBezTo>
                  <a:cubicBezTo>
                    <a:pt x="9011" y="1980"/>
                    <a:pt x="9284" y="1707"/>
                    <a:pt x="9420" y="1639"/>
                  </a:cubicBezTo>
                  <a:cubicBezTo>
                    <a:pt x="9471" y="1622"/>
                    <a:pt x="9514" y="1613"/>
                    <a:pt x="9552" y="1613"/>
                  </a:cubicBezTo>
                  <a:cubicBezTo>
                    <a:pt x="9668" y="1613"/>
                    <a:pt x="9744" y="1690"/>
                    <a:pt x="9898" y="1844"/>
                  </a:cubicBezTo>
                  <a:lnTo>
                    <a:pt x="10441" y="2326"/>
                  </a:lnTo>
                  <a:lnTo>
                    <a:pt x="10441" y="2326"/>
                  </a:lnTo>
                  <a:cubicBezTo>
                    <a:pt x="10305" y="2530"/>
                    <a:pt x="10170" y="2801"/>
                    <a:pt x="10103" y="3072"/>
                  </a:cubicBezTo>
                  <a:cubicBezTo>
                    <a:pt x="10034" y="3345"/>
                    <a:pt x="10307" y="3618"/>
                    <a:pt x="10444" y="3960"/>
                  </a:cubicBezTo>
                  <a:cubicBezTo>
                    <a:pt x="10580" y="3960"/>
                    <a:pt x="10929" y="3929"/>
                    <a:pt x="11167" y="3929"/>
                  </a:cubicBezTo>
                  <a:cubicBezTo>
                    <a:pt x="11286" y="3929"/>
                    <a:pt x="11377" y="3937"/>
                    <a:pt x="11400" y="3960"/>
                  </a:cubicBezTo>
                  <a:cubicBezTo>
                    <a:pt x="11468" y="3960"/>
                    <a:pt x="11468" y="4233"/>
                    <a:pt x="11536" y="4369"/>
                  </a:cubicBezTo>
                  <a:cubicBezTo>
                    <a:pt x="11604" y="4574"/>
                    <a:pt x="11673" y="4779"/>
                    <a:pt x="11673" y="4984"/>
                  </a:cubicBezTo>
                  <a:cubicBezTo>
                    <a:pt x="11673" y="5188"/>
                    <a:pt x="11741" y="5052"/>
                    <a:pt x="11604" y="5188"/>
                  </a:cubicBezTo>
                  <a:lnTo>
                    <a:pt x="11809" y="5052"/>
                  </a:lnTo>
                  <a:cubicBezTo>
                    <a:pt x="11673" y="4642"/>
                    <a:pt x="11536" y="4233"/>
                    <a:pt x="11468" y="3823"/>
                  </a:cubicBezTo>
                  <a:lnTo>
                    <a:pt x="10854" y="3823"/>
                  </a:lnTo>
                  <a:cubicBezTo>
                    <a:pt x="10819" y="3857"/>
                    <a:pt x="10768" y="3874"/>
                    <a:pt x="10708" y="3874"/>
                  </a:cubicBezTo>
                  <a:cubicBezTo>
                    <a:pt x="10649" y="3874"/>
                    <a:pt x="10580" y="3857"/>
                    <a:pt x="10512" y="3823"/>
                  </a:cubicBezTo>
                  <a:cubicBezTo>
                    <a:pt x="10444" y="3823"/>
                    <a:pt x="10376" y="3618"/>
                    <a:pt x="10307" y="3482"/>
                  </a:cubicBezTo>
                  <a:cubicBezTo>
                    <a:pt x="10239" y="3414"/>
                    <a:pt x="10103" y="3209"/>
                    <a:pt x="10103" y="3141"/>
                  </a:cubicBezTo>
                  <a:cubicBezTo>
                    <a:pt x="10171" y="3004"/>
                    <a:pt x="10171" y="2936"/>
                    <a:pt x="10239" y="2799"/>
                  </a:cubicBezTo>
                  <a:cubicBezTo>
                    <a:pt x="10300" y="2678"/>
                    <a:pt x="10415" y="2502"/>
                    <a:pt x="10488" y="2368"/>
                  </a:cubicBezTo>
                  <a:lnTo>
                    <a:pt x="10488" y="2368"/>
                  </a:lnTo>
                  <a:lnTo>
                    <a:pt x="10512" y="2390"/>
                  </a:lnTo>
                  <a:lnTo>
                    <a:pt x="10785" y="2185"/>
                  </a:lnTo>
                  <a:lnTo>
                    <a:pt x="9898" y="1298"/>
                  </a:lnTo>
                  <a:lnTo>
                    <a:pt x="9420" y="1571"/>
                  </a:lnTo>
                  <a:cubicBezTo>
                    <a:pt x="9352" y="1639"/>
                    <a:pt x="9215" y="1707"/>
                    <a:pt x="9147" y="1707"/>
                  </a:cubicBezTo>
                  <a:cubicBezTo>
                    <a:pt x="9011" y="1707"/>
                    <a:pt x="8874" y="1571"/>
                    <a:pt x="8738" y="1502"/>
                  </a:cubicBezTo>
                  <a:cubicBezTo>
                    <a:pt x="8669" y="1502"/>
                    <a:pt x="8465" y="1434"/>
                    <a:pt x="8396" y="1298"/>
                  </a:cubicBezTo>
                  <a:cubicBezTo>
                    <a:pt x="8396" y="1229"/>
                    <a:pt x="8396" y="1093"/>
                    <a:pt x="8396" y="956"/>
                  </a:cubicBezTo>
                  <a:lnTo>
                    <a:pt x="8328" y="410"/>
                  </a:lnTo>
                  <a:lnTo>
                    <a:pt x="7031" y="69"/>
                  </a:lnTo>
                  <a:close/>
                  <a:moveTo>
                    <a:pt x="11604" y="5188"/>
                  </a:moveTo>
                  <a:lnTo>
                    <a:pt x="11195" y="5461"/>
                  </a:lnTo>
                  <a:cubicBezTo>
                    <a:pt x="11148" y="5508"/>
                    <a:pt x="11117" y="5531"/>
                    <a:pt x="11097" y="5549"/>
                  </a:cubicBezTo>
                  <a:lnTo>
                    <a:pt x="11097" y="5549"/>
                  </a:lnTo>
                  <a:cubicBezTo>
                    <a:pt x="11107" y="5542"/>
                    <a:pt x="11116" y="5536"/>
                    <a:pt x="11127" y="5530"/>
                  </a:cubicBezTo>
                  <a:cubicBezTo>
                    <a:pt x="11263" y="5393"/>
                    <a:pt x="11468" y="5325"/>
                    <a:pt x="11604" y="5188"/>
                  </a:cubicBezTo>
                  <a:close/>
                  <a:moveTo>
                    <a:pt x="569" y="4096"/>
                  </a:moveTo>
                  <a:cubicBezTo>
                    <a:pt x="410" y="4097"/>
                    <a:pt x="405" y="4107"/>
                    <a:pt x="342" y="4233"/>
                  </a:cubicBezTo>
                  <a:cubicBezTo>
                    <a:pt x="205" y="4437"/>
                    <a:pt x="137" y="4642"/>
                    <a:pt x="137" y="4915"/>
                  </a:cubicBezTo>
                  <a:cubicBezTo>
                    <a:pt x="69" y="5052"/>
                    <a:pt x="69" y="5188"/>
                    <a:pt x="1" y="5257"/>
                  </a:cubicBezTo>
                  <a:cubicBezTo>
                    <a:pt x="69" y="5393"/>
                    <a:pt x="547" y="5598"/>
                    <a:pt x="615" y="5666"/>
                  </a:cubicBezTo>
                  <a:cubicBezTo>
                    <a:pt x="615" y="5666"/>
                    <a:pt x="751" y="5666"/>
                    <a:pt x="820" y="5803"/>
                  </a:cubicBezTo>
                  <a:cubicBezTo>
                    <a:pt x="881" y="5987"/>
                    <a:pt x="832" y="6392"/>
                    <a:pt x="822" y="6620"/>
                  </a:cubicBezTo>
                  <a:lnTo>
                    <a:pt x="822" y="6620"/>
                  </a:lnTo>
                  <a:lnTo>
                    <a:pt x="1024" y="6485"/>
                  </a:lnTo>
                  <a:cubicBezTo>
                    <a:pt x="888" y="6349"/>
                    <a:pt x="1024" y="6007"/>
                    <a:pt x="956" y="5803"/>
                  </a:cubicBezTo>
                  <a:cubicBezTo>
                    <a:pt x="956" y="5666"/>
                    <a:pt x="956" y="5666"/>
                    <a:pt x="820" y="5598"/>
                  </a:cubicBezTo>
                  <a:lnTo>
                    <a:pt x="205" y="5188"/>
                  </a:lnTo>
                  <a:lnTo>
                    <a:pt x="569" y="4096"/>
                  </a:lnTo>
                  <a:close/>
                  <a:moveTo>
                    <a:pt x="822" y="6620"/>
                  </a:moveTo>
                  <a:lnTo>
                    <a:pt x="205" y="7031"/>
                  </a:lnTo>
                  <a:lnTo>
                    <a:pt x="221" y="7089"/>
                  </a:lnTo>
                  <a:lnTo>
                    <a:pt x="221" y="7089"/>
                  </a:lnTo>
                  <a:cubicBezTo>
                    <a:pt x="421" y="6956"/>
                    <a:pt x="618" y="6823"/>
                    <a:pt x="751" y="6690"/>
                  </a:cubicBezTo>
                  <a:lnTo>
                    <a:pt x="820" y="6690"/>
                  </a:lnTo>
                  <a:cubicBezTo>
                    <a:pt x="820" y="6669"/>
                    <a:pt x="820" y="6646"/>
                    <a:pt x="822" y="6620"/>
                  </a:cubicBezTo>
                  <a:close/>
                  <a:moveTo>
                    <a:pt x="11097" y="5549"/>
                  </a:moveTo>
                  <a:lnTo>
                    <a:pt x="11097" y="5549"/>
                  </a:lnTo>
                  <a:cubicBezTo>
                    <a:pt x="10797" y="5759"/>
                    <a:pt x="10988" y="6154"/>
                    <a:pt x="10922" y="6485"/>
                  </a:cubicBezTo>
                  <a:lnTo>
                    <a:pt x="10990" y="6485"/>
                  </a:lnTo>
                  <a:cubicBezTo>
                    <a:pt x="10990" y="6553"/>
                    <a:pt x="11741" y="6963"/>
                    <a:pt x="11741" y="7031"/>
                  </a:cubicBezTo>
                  <a:cubicBezTo>
                    <a:pt x="11741" y="7064"/>
                    <a:pt x="11740" y="7096"/>
                    <a:pt x="11738" y="7127"/>
                  </a:cubicBezTo>
                  <a:lnTo>
                    <a:pt x="11738" y="7127"/>
                  </a:lnTo>
                  <a:cubicBezTo>
                    <a:pt x="11760" y="7050"/>
                    <a:pt x="11783" y="6972"/>
                    <a:pt x="11809" y="6895"/>
                  </a:cubicBezTo>
                  <a:lnTo>
                    <a:pt x="10990" y="6349"/>
                  </a:lnTo>
                  <a:cubicBezTo>
                    <a:pt x="11058" y="6144"/>
                    <a:pt x="11058" y="5939"/>
                    <a:pt x="11058" y="5734"/>
                  </a:cubicBezTo>
                  <a:cubicBezTo>
                    <a:pt x="11058" y="5599"/>
                    <a:pt x="11058" y="5583"/>
                    <a:pt x="11097" y="5549"/>
                  </a:cubicBezTo>
                  <a:close/>
                  <a:moveTo>
                    <a:pt x="11738" y="7127"/>
                  </a:moveTo>
                  <a:cubicBezTo>
                    <a:pt x="11644" y="7459"/>
                    <a:pt x="11578" y="7791"/>
                    <a:pt x="11468" y="8123"/>
                  </a:cubicBezTo>
                  <a:lnTo>
                    <a:pt x="10580" y="8123"/>
                  </a:lnTo>
                  <a:cubicBezTo>
                    <a:pt x="10546" y="8158"/>
                    <a:pt x="10511" y="8228"/>
                    <a:pt x="10477" y="8297"/>
                  </a:cubicBezTo>
                  <a:lnTo>
                    <a:pt x="10477" y="8297"/>
                  </a:lnTo>
                  <a:cubicBezTo>
                    <a:pt x="10488" y="8284"/>
                    <a:pt x="10500" y="8272"/>
                    <a:pt x="10512" y="8260"/>
                  </a:cubicBezTo>
                  <a:cubicBezTo>
                    <a:pt x="10569" y="8222"/>
                    <a:pt x="10651" y="8210"/>
                    <a:pt x="10746" y="8210"/>
                  </a:cubicBezTo>
                  <a:cubicBezTo>
                    <a:pt x="10898" y="8210"/>
                    <a:pt x="11082" y="8241"/>
                    <a:pt x="11234" y="8241"/>
                  </a:cubicBezTo>
                  <a:cubicBezTo>
                    <a:pt x="11329" y="8241"/>
                    <a:pt x="11411" y="8229"/>
                    <a:pt x="11468" y="8192"/>
                  </a:cubicBezTo>
                  <a:cubicBezTo>
                    <a:pt x="11536" y="7987"/>
                    <a:pt x="11536" y="7850"/>
                    <a:pt x="11604" y="7714"/>
                  </a:cubicBezTo>
                  <a:cubicBezTo>
                    <a:pt x="11664" y="7534"/>
                    <a:pt x="11724" y="7354"/>
                    <a:pt x="11738" y="7127"/>
                  </a:cubicBezTo>
                  <a:close/>
                  <a:moveTo>
                    <a:pt x="10477" y="8297"/>
                  </a:moveTo>
                  <a:cubicBezTo>
                    <a:pt x="10292" y="8497"/>
                    <a:pt x="10167" y="8754"/>
                    <a:pt x="10103" y="9011"/>
                  </a:cubicBezTo>
                  <a:cubicBezTo>
                    <a:pt x="10103" y="9079"/>
                    <a:pt x="10171" y="9147"/>
                    <a:pt x="10171" y="9215"/>
                  </a:cubicBezTo>
                  <a:cubicBezTo>
                    <a:pt x="10232" y="9338"/>
                    <a:pt x="10458" y="9570"/>
                    <a:pt x="10504" y="9764"/>
                  </a:cubicBezTo>
                  <a:lnTo>
                    <a:pt x="10504" y="9764"/>
                  </a:lnTo>
                  <a:lnTo>
                    <a:pt x="10580" y="9693"/>
                  </a:lnTo>
                  <a:cubicBezTo>
                    <a:pt x="10512" y="9489"/>
                    <a:pt x="10376" y="9352"/>
                    <a:pt x="10307" y="9147"/>
                  </a:cubicBezTo>
                  <a:cubicBezTo>
                    <a:pt x="10239" y="9079"/>
                    <a:pt x="10171" y="8942"/>
                    <a:pt x="10171" y="8874"/>
                  </a:cubicBezTo>
                  <a:cubicBezTo>
                    <a:pt x="10171" y="8738"/>
                    <a:pt x="10307" y="8601"/>
                    <a:pt x="10376" y="8465"/>
                  </a:cubicBezTo>
                  <a:cubicBezTo>
                    <a:pt x="10409" y="8431"/>
                    <a:pt x="10443" y="8364"/>
                    <a:pt x="10477" y="8297"/>
                  </a:cubicBezTo>
                  <a:close/>
                  <a:moveTo>
                    <a:pt x="10504" y="9764"/>
                  </a:moveTo>
                  <a:lnTo>
                    <a:pt x="9693" y="10512"/>
                  </a:lnTo>
                  <a:lnTo>
                    <a:pt x="9215" y="10308"/>
                  </a:lnTo>
                  <a:cubicBezTo>
                    <a:pt x="9079" y="10239"/>
                    <a:pt x="9011" y="10171"/>
                    <a:pt x="8874" y="10171"/>
                  </a:cubicBezTo>
                  <a:cubicBezTo>
                    <a:pt x="8865" y="10162"/>
                    <a:pt x="8852" y="10157"/>
                    <a:pt x="8838" y="10157"/>
                  </a:cubicBezTo>
                  <a:cubicBezTo>
                    <a:pt x="8751" y="10157"/>
                    <a:pt x="8591" y="10317"/>
                    <a:pt x="8533" y="10376"/>
                  </a:cubicBezTo>
                  <a:cubicBezTo>
                    <a:pt x="8396" y="10376"/>
                    <a:pt x="8191" y="10444"/>
                    <a:pt x="8191" y="10581"/>
                  </a:cubicBezTo>
                  <a:cubicBezTo>
                    <a:pt x="8191" y="10602"/>
                    <a:pt x="8191" y="10629"/>
                    <a:pt x="8191" y="10661"/>
                  </a:cubicBezTo>
                  <a:lnTo>
                    <a:pt x="8191" y="10661"/>
                  </a:lnTo>
                  <a:cubicBezTo>
                    <a:pt x="8253" y="10633"/>
                    <a:pt x="8325" y="10616"/>
                    <a:pt x="8396" y="10581"/>
                  </a:cubicBezTo>
                  <a:cubicBezTo>
                    <a:pt x="8533" y="10512"/>
                    <a:pt x="8669" y="10308"/>
                    <a:pt x="8874" y="10308"/>
                  </a:cubicBezTo>
                  <a:cubicBezTo>
                    <a:pt x="9011" y="10308"/>
                    <a:pt x="9147" y="10444"/>
                    <a:pt x="9420" y="10581"/>
                  </a:cubicBezTo>
                  <a:cubicBezTo>
                    <a:pt x="9565" y="10629"/>
                    <a:pt x="9607" y="10677"/>
                    <a:pt x="9668" y="10677"/>
                  </a:cubicBezTo>
                  <a:cubicBezTo>
                    <a:pt x="9693" y="10677"/>
                    <a:pt x="9721" y="10669"/>
                    <a:pt x="9761" y="10649"/>
                  </a:cubicBezTo>
                  <a:cubicBezTo>
                    <a:pt x="9966" y="10512"/>
                    <a:pt x="10103" y="10308"/>
                    <a:pt x="10239" y="10103"/>
                  </a:cubicBezTo>
                  <a:cubicBezTo>
                    <a:pt x="10307" y="10035"/>
                    <a:pt x="10512" y="9966"/>
                    <a:pt x="10512" y="9830"/>
                  </a:cubicBezTo>
                  <a:cubicBezTo>
                    <a:pt x="10512" y="9809"/>
                    <a:pt x="10509" y="9786"/>
                    <a:pt x="10504" y="9764"/>
                  </a:cubicBezTo>
                  <a:close/>
                  <a:moveTo>
                    <a:pt x="5514" y="11267"/>
                  </a:moveTo>
                  <a:cubicBezTo>
                    <a:pt x="5477" y="11284"/>
                    <a:pt x="5426" y="11359"/>
                    <a:pt x="5387" y="11436"/>
                  </a:cubicBezTo>
                  <a:lnTo>
                    <a:pt x="5387" y="11436"/>
                  </a:lnTo>
                  <a:lnTo>
                    <a:pt x="5461" y="11331"/>
                  </a:lnTo>
                  <a:cubicBezTo>
                    <a:pt x="5479" y="11314"/>
                    <a:pt x="5497" y="11291"/>
                    <a:pt x="5514" y="11267"/>
                  </a:cubicBezTo>
                  <a:close/>
                  <a:moveTo>
                    <a:pt x="8191" y="10661"/>
                  </a:moveTo>
                  <a:lnTo>
                    <a:pt x="8191" y="10661"/>
                  </a:lnTo>
                  <a:cubicBezTo>
                    <a:pt x="8135" y="10686"/>
                    <a:pt x="8087" y="10720"/>
                    <a:pt x="8055" y="10785"/>
                  </a:cubicBezTo>
                  <a:cubicBezTo>
                    <a:pt x="8055" y="10990"/>
                    <a:pt x="8055" y="11195"/>
                    <a:pt x="8055" y="11400"/>
                  </a:cubicBezTo>
                  <a:cubicBezTo>
                    <a:pt x="8055" y="11441"/>
                    <a:pt x="8055" y="11476"/>
                    <a:pt x="8054" y="11506"/>
                  </a:cubicBezTo>
                  <a:lnTo>
                    <a:pt x="8054" y="11506"/>
                  </a:lnTo>
                  <a:lnTo>
                    <a:pt x="8191" y="11468"/>
                  </a:lnTo>
                  <a:lnTo>
                    <a:pt x="8191" y="10922"/>
                  </a:lnTo>
                  <a:cubicBezTo>
                    <a:pt x="8191" y="10827"/>
                    <a:pt x="8191" y="10733"/>
                    <a:pt x="8191" y="10661"/>
                  </a:cubicBezTo>
                  <a:close/>
                  <a:moveTo>
                    <a:pt x="5772" y="11028"/>
                  </a:moveTo>
                  <a:cubicBezTo>
                    <a:pt x="5727" y="11028"/>
                    <a:pt x="5689" y="11036"/>
                    <a:pt x="5666" y="11058"/>
                  </a:cubicBezTo>
                  <a:cubicBezTo>
                    <a:pt x="5615" y="11109"/>
                    <a:pt x="5565" y="11197"/>
                    <a:pt x="5514" y="11267"/>
                  </a:cubicBezTo>
                  <a:lnTo>
                    <a:pt x="5514" y="11267"/>
                  </a:lnTo>
                  <a:cubicBezTo>
                    <a:pt x="5520" y="11265"/>
                    <a:pt x="5525" y="11263"/>
                    <a:pt x="5529" y="11263"/>
                  </a:cubicBezTo>
                  <a:cubicBezTo>
                    <a:pt x="5666" y="11229"/>
                    <a:pt x="5802" y="11212"/>
                    <a:pt x="5948" y="11212"/>
                  </a:cubicBezTo>
                  <a:cubicBezTo>
                    <a:pt x="6093" y="11212"/>
                    <a:pt x="6246" y="11229"/>
                    <a:pt x="6417" y="11263"/>
                  </a:cubicBezTo>
                  <a:lnTo>
                    <a:pt x="6758" y="11809"/>
                  </a:lnTo>
                  <a:cubicBezTo>
                    <a:pt x="6845" y="11939"/>
                    <a:pt x="6849" y="11987"/>
                    <a:pt x="6910" y="11987"/>
                  </a:cubicBezTo>
                  <a:cubicBezTo>
                    <a:pt x="6945" y="11987"/>
                    <a:pt x="6999" y="11971"/>
                    <a:pt x="7099" y="11946"/>
                  </a:cubicBezTo>
                  <a:cubicBezTo>
                    <a:pt x="7372" y="11878"/>
                    <a:pt x="7714" y="11809"/>
                    <a:pt x="7918" y="11741"/>
                  </a:cubicBezTo>
                  <a:cubicBezTo>
                    <a:pt x="8034" y="11683"/>
                    <a:pt x="8052" y="11674"/>
                    <a:pt x="8054" y="11506"/>
                  </a:cubicBezTo>
                  <a:lnTo>
                    <a:pt x="8054" y="11506"/>
                  </a:lnTo>
                  <a:lnTo>
                    <a:pt x="6963" y="11809"/>
                  </a:lnTo>
                  <a:lnTo>
                    <a:pt x="6690" y="11331"/>
                  </a:lnTo>
                  <a:cubicBezTo>
                    <a:pt x="6622" y="11263"/>
                    <a:pt x="6553" y="11127"/>
                    <a:pt x="6485" y="11058"/>
                  </a:cubicBezTo>
                  <a:cubicBezTo>
                    <a:pt x="6462" y="11036"/>
                    <a:pt x="6424" y="11028"/>
                    <a:pt x="6379" y="11028"/>
                  </a:cubicBezTo>
                  <a:cubicBezTo>
                    <a:pt x="6288" y="11028"/>
                    <a:pt x="6167" y="11058"/>
                    <a:pt x="6075" y="11058"/>
                  </a:cubicBezTo>
                  <a:cubicBezTo>
                    <a:pt x="5984" y="11058"/>
                    <a:pt x="5863" y="11028"/>
                    <a:pt x="5772" y="11028"/>
                  </a:cubicBezTo>
                  <a:close/>
                  <a:moveTo>
                    <a:pt x="221" y="7089"/>
                  </a:moveTo>
                  <a:cubicBezTo>
                    <a:pt x="216" y="7092"/>
                    <a:pt x="211" y="7096"/>
                    <a:pt x="205" y="7100"/>
                  </a:cubicBezTo>
                  <a:cubicBezTo>
                    <a:pt x="1" y="7236"/>
                    <a:pt x="69" y="7236"/>
                    <a:pt x="137" y="7509"/>
                  </a:cubicBezTo>
                  <a:cubicBezTo>
                    <a:pt x="137" y="7782"/>
                    <a:pt x="205" y="8055"/>
                    <a:pt x="342" y="8260"/>
                  </a:cubicBezTo>
                  <a:cubicBezTo>
                    <a:pt x="410" y="8396"/>
                    <a:pt x="683" y="8396"/>
                    <a:pt x="820" y="8396"/>
                  </a:cubicBezTo>
                  <a:cubicBezTo>
                    <a:pt x="911" y="8396"/>
                    <a:pt x="1062" y="8366"/>
                    <a:pt x="1174" y="8366"/>
                  </a:cubicBezTo>
                  <a:cubicBezTo>
                    <a:pt x="1229" y="8366"/>
                    <a:pt x="1275" y="8374"/>
                    <a:pt x="1297" y="8396"/>
                  </a:cubicBezTo>
                  <a:cubicBezTo>
                    <a:pt x="1502" y="8601"/>
                    <a:pt x="1639" y="8874"/>
                    <a:pt x="1775" y="9079"/>
                  </a:cubicBezTo>
                  <a:cubicBezTo>
                    <a:pt x="1775" y="9352"/>
                    <a:pt x="1297" y="9693"/>
                    <a:pt x="1366" y="9966"/>
                  </a:cubicBezTo>
                  <a:cubicBezTo>
                    <a:pt x="1571" y="10308"/>
                    <a:pt x="1912" y="10581"/>
                    <a:pt x="2185" y="10785"/>
                  </a:cubicBezTo>
                  <a:cubicBezTo>
                    <a:pt x="2198" y="10790"/>
                    <a:pt x="2213" y="10792"/>
                    <a:pt x="2228" y="10792"/>
                  </a:cubicBezTo>
                  <a:cubicBezTo>
                    <a:pt x="2444" y="10792"/>
                    <a:pt x="2817" y="10376"/>
                    <a:pt x="3072" y="10376"/>
                  </a:cubicBezTo>
                  <a:cubicBezTo>
                    <a:pt x="3345" y="10444"/>
                    <a:pt x="3550" y="10581"/>
                    <a:pt x="3823" y="10785"/>
                  </a:cubicBezTo>
                  <a:cubicBezTo>
                    <a:pt x="3823" y="10854"/>
                    <a:pt x="3823" y="10990"/>
                    <a:pt x="3823" y="11058"/>
                  </a:cubicBezTo>
                  <a:cubicBezTo>
                    <a:pt x="3823" y="11195"/>
                    <a:pt x="3755" y="11604"/>
                    <a:pt x="3891" y="11741"/>
                  </a:cubicBezTo>
                  <a:cubicBezTo>
                    <a:pt x="4028" y="11809"/>
                    <a:pt x="4164" y="11809"/>
                    <a:pt x="4369" y="11878"/>
                  </a:cubicBezTo>
                  <a:cubicBezTo>
                    <a:pt x="4506" y="11878"/>
                    <a:pt x="4983" y="12014"/>
                    <a:pt x="4983" y="12014"/>
                  </a:cubicBezTo>
                  <a:cubicBezTo>
                    <a:pt x="5052" y="12014"/>
                    <a:pt x="5256" y="11673"/>
                    <a:pt x="5325" y="11604"/>
                  </a:cubicBezTo>
                  <a:cubicBezTo>
                    <a:pt x="5325" y="11574"/>
                    <a:pt x="5351" y="11504"/>
                    <a:pt x="5387" y="11436"/>
                  </a:cubicBezTo>
                  <a:lnTo>
                    <a:pt x="5387" y="11436"/>
                  </a:lnTo>
                  <a:lnTo>
                    <a:pt x="5120" y="11809"/>
                  </a:lnTo>
                  <a:lnTo>
                    <a:pt x="3960" y="11536"/>
                  </a:lnTo>
                  <a:lnTo>
                    <a:pt x="3891" y="10990"/>
                  </a:lnTo>
                  <a:cubicBezTo>
                    <a:pt x="3891" y="10854"/>
                    <a:pt x="3891" y="10717"/>
                    <a:pt x="3891" y="10649"/>
                  </a:cubicBezTo>
                  <a:cubicBezTo>
                    <a:pt x="3823" y="10512"/>
                    <a:pt x="3618" y="10512"/>
                    <a:pt x="3550" y="10444"/>
                  </a:cubicBezTo>
                  <a:cubicBezTo>
                    <a:pt x="3413" y="10376"/>
                    <a:pt x="3277" y="10239"/>
                    <a:pt x="3140" y="10239"/>
                  </a:cubicBezTo>
                  <a:cubicBezTo>
                    <a:pt x="3072" y="10239"/>
                    <a:pt x="2936" y="10308"/>
                    <a:pt x="2867" y="10376"/>
                  </a:cubicBezTo>
                  <a:lnTo>
                    <a:pt x="2321" y="10649"/>
                  </a:lnTo>
                  <a:lnTo>
                    <a:pt x="1502" y="9762"/>
                  </a:lnTo>
                  <a:lnTo>
                    <a:pt x="1775" y="9284"/>
                  </a:lnTo>
                  <a:cubicBezTo>
                    <a:pt x="1775" y="9147"/>
                    <a:pt x="1844" y="9079"/>
                    <a:pt x="1912" y="8942"/>
                  </a:cubicBezTo>
                  <a:cubicBezTo>
                    <a:pt x="1912" y="8874"/>
                    <a:pt x="1707" y="8669"/>
                    <a:pt x="1707" y="8601"/>
                  </a:cubicBezTo>
                  <a:cubicBezTo>
                    <a:pt x="1639" y="8465"/>
                    <a:pt x="1571" y="8260"/>
                    <a:pt x="1434" y="8260"/>
                  </a:cubicBezTo>
                  <a:cubicBezTo>
                    <a:pt x="1400" y="8226"/>
                    <a:pt x="1349" y="8209"/>
                    <a:pt x="1297" y="8209"/>
                  </a:cubicBezTo>
                  <a:cubicBezTo>
                    <a:pt x="1246" y="8209"/>
                    <a:pt x="1195" y="8226"/>
                    <a:pt x="1161" y="8260"/>
                  </a:cubicBezTo>
                  <a:lnTo>
                    <a:pt x="547" y="8260"/>
                  </a:lnTo>
                  <a:lnTo>
                    <a:pt x="221" y="70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17;p58">
              <a:extLst>
                <a:ext uri="{FF2B5EF4-FFF2-40B4-BE49-F238E27FC236}">
                  <a16:creationId xmlns:a16="http://schemas.microsoft.com/office/drawing/2014/main" id="{B71A8490-2A05-A84D-8755-62A695C906A7}"/>
                </a:ext>
              </a:extLst>
            </p:cNvPr>
            <p:cNvSpPr/>
            <p:nvPr/>
          </p:nvSpPr>
          <p:spPr>
            <a:xfrm>
              <a:off x="7765276" y="2127589"/>
              <a:ext cx="97906" cy="88513"/>
            </a:xfrm>
            <a:custGeom>
              <a:avLst/>
              <a:gdLst/>
              <a:ahLst/>
              <a:cxnLst/>
              <a:rect l="l" t="t" r="r" b="b"/>
              <a:pathLst>
                <a:path w="8547" h="7727" extrusionOk="0">
                  <a:moveTo>
                    <a:pt x="800" y="1747"/>
                  </a:moveTo>
                  <a:lnTo>
                    <a:pt x="800" y="1747"/>
                  </a:lnTo>
                  <a:cubicBezTo>
                    <a:pt x="440" y="2280"/>
                    <a:pt x="206" y="2918"/>
                    <a:pt x="151" y="3628"/>
                  </a:cubicBezTo>
                  <a:cubicBezTo>
                    <a:pt x="100" y="4507"/>
                    <a:pt x="336" y="5287"/>
                    <a:pt x="757" y="5920"/>
                  </a:cubicBezTo>
                  <a:lnTo>
                    <a:pt x="757" y="5920"/>
                  </a:lnTo>
                  <a:cubicBezTo>
                    <a:pt x="226" y="5107"/>
                    <a:pt x="0" y="4075"/>
                    <a:pt x="288" y="2945"/>
                  </a:cubicBezTo>
                  <a:cubicBezTo>
                    <a:pt x="400" y="2496"/>
                    <a:pt x="576" y="2096"/>
                    <a:pt x="800" y="1747"/>
                  </a:cubicBezTo>
                  <a:close/>
                  <a:moveTo>
                    <a:pt x="4056" y="0"/>
                  </a:moveTo>
                  <a:cubicBezTo>
                    <a:pt x="2796" y="0"/>
                    <a:pt x="1536" y="600"/>
                    <a:pt x="800" y="1747"/>
                  </a:cubicBezTo>
                  <a:lnTo>
                    <a:pt x="800" y="1747"/>
                  </a:lnTo>
                  <a:cubicBezTo>
                    <a:pt x="1512" y="691"/>
                    <a:pt x="2714" y="43"/>
                    <a:pt x="3986" y="43"/>
                  </a:cubicBezTo>
                  <a:cubicBezTo>
                    <a:pt x="4480" y="43"/>
                    <a:pt x="4985" y="141"/>
                    <a:pt x="5475" y="351"/>
                  </a:cubicBezTo>
                  <a:cubicBezTo>
                    <a:pt x="7933" y="1443"/>
                    <a:pt x="8547" y="4583"/>
                    <a:pt x="6704" y="6494"/>
                  </a:cubicBezTo>
                  <a:cubicBezTo>
                    <a:pt x="5925" y="7295"/>
                    <a:pt x="4960" y="7650"/>
                    <a:pt x="4013" y="7650"/>
                  </a:cubicBezTo>
                  <a:cubicBezTo>
                    <a:pt x="2728" y="7650"/>
                    <a:pt x="1474" y="6997"/>
                    <a:pt x="757" y="5920"/>
                  </a:cubicBezTo>
                  <a:lnTo>
                    <a:pt x="757" y="5920"/>
                  </a:lnTo>
                  <a:cubicBezTo>
                    <a:pt x="1478" y="7025"/>
                    <a:pt x="2762" y="7726"/>
                    <a:pt x="4085" y="7726"/>
                  </a:cubicBezTo>
                  <a:cubicBezTo>
                    <a:pt x="5023" y="7726"/>
                    <a:pt x="5981" y="7374"/>
                    <a:pt x="6772" y="6563"/>
                  </a:cubicBezTo>
                  <a:lnTo>
                    <a:pt x="6737" y="6527"/>
                  </a:lnTo>
                  <a:lnTo>
                    <a:pt x="6737" y="6527"/>
                  </a:lnTo>
                  <a:cubicBezTo>
                    <a:pt x="7803" y="5368"/>
                    <a:pt x="8131" y="3681"/>
                    <a:pt x="7523" y="2262"/>
                  </a:cubicBezTo>
                  <a:cubicBezTo>
                    <a:pt x="6835" y="730"/>
                    <a:pt x="5445" y="0"/>
                    <a:pt x="4056"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18;p58">
              <a:extLst>
                <a:ext uri="{FF2B5EF4-FFF2-40B4-BE49-F238E27FC236}">
                  <a16:creationId xmlns:a16="http://schemas.microsoft.com/office/drawing/2014/main" id="{671AADFC-A240-5F47-804E-BB6136C79F24}"/>
                </a:ext>
              </a:extLst>
            </p:cNvPr>
            <p:cNvSpPr/>
            <p:nvPr/>
          </p:nvSpPr>
          <p:spPr>
            <a:xfrm>
              <a:off x="8059429" y="2646867"/>
              <a:ext cx="150920" cy="150141"/>
            </a:xfrm>
            <a:custGeom>
              <a:avLst/>
              <a:gdLst/>
              <a:ahLst/>
              <a:cxnLst/>
              <a:rect l="l" t="t" r="r" b="b"/>
              <a:pathLst>
                <a:path w="13175" h="13107" extrusionOk="0">
                  <a:moveTo>
                    <a:pt x="6569" y="2244"/>
                  </a:moveTo>
                  <a:cubicBezTo>
                    <a:pt x="7614" y="2244"/>
                    <a:pt x="8680" y="2627"/>
                    <a:pt x="9557" y="3482"/>
                  </a:cubicBezTo>
                  <a:cubicBezTo>
                    <a:pt x="11195" y="5120"/>
                    <a:pt x="11263" y="7782"/>
                    <a:pt x="9625" y="9489"/>
                  </a:cubicBezTo>
                  <a:cubicBezTo>
                    <a:pt x="8748" y="10388"/>
                    <a:pt x="7657" y="10791"/>
                    <a:pt x="6586" y="10791"/>
                  </a:cubicBezTo>
                  <a:cubicBezTo>
                    <a:pt x="4402" y="10791"/>
                    <a:pt x="2299" y="9117"/>
                    <a:pt x="2253" y="6554"/>
                  </a:cubicBezTo>
                  <a:cubicBezTo>
                    <a:pt x="2253" y="3958"/>
                    <a:pt x="4361" y="2244"/>
                    <a:pt x="6569" y="2244"/>
                  </a:cubicBezTo>
                  <a:close/>
                  <a:moveTo>
                    <a:pt x="5461" y="1"/>
                  </a:moveTo>
                  <a:lnTo>
                    <a:pt x="4164" y="342"/>
                  </a:lnTo>
                  <a:lnTo>
                    <a:pt x="4096" y="1366"/>
                  </a:lnTo>
                  <a:cubicBezTo>
                    <a:pt x="3823" y="1503"/>
                    <a:pt x="3550" y="1707"/>
                    <a:pt x="3277" y="1844"/>
                  </a:cubicBezTo>
                  <a:lnTo>
                    <a:pt x="2321" y="1434"/>
                  </a:lnTo>
                  <a:lnTo>
                    <a:pt x="1366" y="2390"/>
                  </a:lnTo>
                  <a:lnTo>
                    <a:pt x="1844" y="3345"/>
                  </a:lnTo>
                  <a:cubicBezTo>
                    <a:pt x="1707" y="3550"/>
                    <a:pt x="1570" y="3823"/>
                    <a:pt x="1434" y="4165"/>
                  </a:cubicBezTo>
                  <a:lnTo>
                    <a:pt x="342" y="4233"/>
                  </a:lnTo>
                  <a:lnTo>
                    <a:pt x="1" y="5530"/>
                  </a:lnTo>
                  <a:lnTo>
                    <a:pt x="888" y="6144"/>
                  </a:lnTo>
                  <a:lnTo>
                    <a:pt x="888" y="6554"/>
                  </a:lnTo>
                  <a:cubicBezTo>
                    <a:pt x="888" y="6758"/>
                    <a:pt x="888" y="6895"/>
                    <a:pt x="888" y="7031"/>
                  </a:cubicBezTo>
                  <a:lnTo>
                    <a:pt x="1" y="7646"/>
                  </a:lnTo>
                  <a:lnTo>
                    <a:pt x="410" y="8943"/>
                  </a:lnTo>
                  <a:lnTo>
                    <a:pt x="1434" y="9011"/>
                  </a:lnTo>
                  <a:cubicBezTo>
                    <a:pt x="1570" y="9284"/>
                    <a:pt x="1775" y="9557"/>
                    <a:pt x="1912" y="9830"/>
                  </a:cubicBezTo>
                  <a:lnTo>
                    <a:pt x="1434" y="10786"/>
                  </a:lnTo>
                  <a:lnTo>
                    <a:pt x="2458" y="11741"/>
                  </a:lnTo>
                  <a:lnTo>
                    <a:pt x="3413" y="11263"/>
                  </a:lnTo>
                  <a:cubicBezTo>
                    <a:pt x="3618" y="11400"/>
                    <a:pt x="3891" y="11536"/>
                    <a:pt x="4164" y="11673"/>
                  </a:cubicBezTo>
                  <a:lnTo>
                    <a:pt x="4301" y="12765"/>
                  </a:lnTo>
                  <a:lnTo>
                    <a:pt x="5598" y="13106"/>
                  </a:lnTo>
                  <a:lnTo>
                    <a:pt x="6212" y="12219"/>
                  </a:lnTo>
                  <a:lnTo>
                    <a:pt x="7099" y="12219"/>
                  </a:lnTo>
                  <a:lnTo>
                    <a:pt x="7714" y="13106"/>
                  </a:lnTo>
                  <a:lnTo>
                    <a:pt x="9011" y="12697"/>
                  </a:lnTo>
                  <a:lnTo>
                    <a:pt x="9079" y="11673"/>
                  </a:lnTo>
                  <a:cubicBezTo>
                    <a:pt x="9352" y="11536"/>
                    <a:pt x="9625" y="11332"/>
                    <a:pt x="9898" y="11195"/>
                  </a:cubicBezTo>
                  <a:lnTo>
                    <a:pt x="10785" y="11605"/>
                  </a:lnTo>
                  <a:lnTo>
                    <a:pt x="11741" y="10649"/>
                  </a:lnTo>
                  <a:lnTo>
                    <a:pt x="11331" y="9762"/>
                  </a:lnTo>
                  <a:cubicBezTo>
                    <a:pt x="11468" y="9489"/>
                    <a:pt x="11673" y="9216"/>
                    <a:pt x="11809" y="8943"/>
                  </a:cubicBezTo>
                  <a:lnTo>
                    <a:pt x="12833" y="8874"/>
                  </a:lnTo>
                  <a:lnTo>
                    <a:pt x="13174" y="7509"/>
                  </a:lnTo>
                  <a:lnTo>
                    <a:pt x="12287" y="6963"/>
                  </a:lnTo>
                  <a:cubicBezTo>
                    <a:pt x="12355" y="6622"/>
                    <a:pt x="12355" y="6349"/>
                    <a:pt x="12287" y="6007"/>
                  </a:cubicBezTo>
                  <a:lnTo>
                    <a:pt x="13174" y="5393"/>
                  </a:lnTo>
                  <a:lnTo>
                    <a:pt x="12833" y="4096"/>
                  </a:lnTo>
                  <a:lnTo>
                    <a:pt x="11741" y="4028"/>
                  </a:lnTo>
                  <a:cubicBezTo>
                    <a:pt x="11536" y="3755"/>
                    <a:pt x="11400" y="3482"/>
                    <a:pt x="11263" y="3209"/>
                  </a:cubicBezTo>
                  <a:lnTo>
                    <a:pt x="11741" y="2253"/>
                  </a:lnTo>
                  <a:lnTo>
                    <a:pt x="10717" y="1298"/>
                  </a:lnTo>
                  <a:lnTo>
                    <a:pt x="9761" y="1776"/>
                  </a:lnTo>
                  <a:cubicBezTo>
                    <a:pt x="9557" y="1639"/>
                    <a:pt x="9284" y="1503"/>
                    <a:pt x="9011" y="1366"/>
                  </a:cubicBezTo>
                  <a:lnTo>
                    <a:pt x="8874" y="274"/>
                  </a:lnTo>
                  <a:lnTo>
                    <a:pt x="7577" y="1"/>
                  </a:lnTo>
                  <a:lnTo>
                    <a:pt x="7031" y="820"/>
                  </a:lnTo>
                  <a:lnTo>
                    <a:pt x="6075" y="820"/>
                  </a:lnTo>
                  <a:lnTo>
                    <a:pt x="5461"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19;p58">
              <a:extLst>
                <a:ext uri="{FF2B5EF4-FFF2-40B4-BE49-F238E27FC236}">
                  <a16:creationId xmlns:a16="http://schemas.microsoft.com/office/drawing/2014/main" id="{F47BACCB-4CD9-8B4E-A724-3A580F4C174E}"/>
                </a:ext>
              </a:extLst>
            </p:cNvPr>
            <p:cNvSpPr/>
            <p:nvPr/>
          </p:nvSpPr>
          <p:spPr>
            <a:xfrm>
              <a:off x="8061033" y="2646867"/>
              <a:ext cx="149316" cy="149350"/>
            </a:xfrm>
            <a:custGeom>
              <a:avLst/>
              <a:gdLst/>
              <a:ahLst/>
              <a:cxnLst/>
              <a:rect l="l" t="t" r="r" b="b"/>
              <a:pathLst>
                <a:path w="13035" h="13038" extrusionOk="0">
                  <a:moveTo>
                    <a:pt x="4106" y="986"/>
                  </a:moveTo>
                  <a:cubicBezTo>
                    <a:pt x="4097" y="1108"/>
                    <a:pt x="4094" y="1235"/>
                    <a:pt x="4093" y="1365"/>
                  </a:cubicBezTo>
                  <a:lnTo>
                    <a:pt x="4093" y="1365"/>
                  </a:lnTo>
                  <a:cubicBezTo>
                    <a:pt x="4156" y="1239"/>
                    <a:pt x="4160" y="1112"/>
                    <a:pt x="4106" y="986"/>
                  </a:cubicBezTo>
                  <a:close/>
                  <a:moveTo>
                    <a:pt x="4093" y="1365"/>
                  </a:moveTo>
                  <a:cubicBezTo>
                    <a:pt x="4093" y="1365"/>
                    <a:pt x="4093" y="1366"/>
                    <a:pt x="4093" y="1366"/>
                  </a:cubicBezTo>
                  <a:cubicBezTo>
                    <a:pt x="4093" y="1434"/>
                    <a:pt x="3819" y="1503"/>
                    <a:pt x="3751" y="1571"/>
                  </a:cubicBezTo>
                  <a:cubicBezTo>
                    <a:pt x="3615" y="1639"/>
                    <a:pt x="3478" y="1844"/>
                    <a:pt x="3342" y="1844"/>
                  </a:cubicBezTo>
                  <a:cubicBezTo>
                    <a:pt x="3205" y="1776"/>
                    <a:pt x="3069" y="1707"/>
                    <a:pt x="3000" y="1639"/>
                  </a:cubicBezTo>
                  <a:lnTo>
                    <a:pt x="2386" y="1366"/>
                  </a:lnTo>
                  <a:cubicBezTo>
                    <a:pt x="2113" y="1707"/>
                    <a:pt x="1772" y="2049"/>
                    <a:pt x="1430" y="2390"/>
                  </a:cubicBezTo>
                  <a:cubicBezTo>
                    <a:pt x="1439" y="2403"/>
                    <a:pt x="1448" y="2416"/>
                    <a:pt x="1456" y="2429"/>
                  </a:cubicBezTo>
                  <a:lnTo>
                    <a:pt x="1456" y="2429"/>
                  </a:lnTo>
                  <a:cubicBezTo>
                    <a:pt x="1549" y="2243"/>
                    <a:pt x="1861" y="2038"/>
                    <a:pt x="1977" y="1980"/>
                  </a:cubicBezTo>
                  <a:cubicBezTo>
                    <a:pt x="2113" y="1844"/>
                    <a:pt x="2250" y="1571"/>
                    <a:pt x="2386" y="1571"/>
                  </a:cubicBezTo>
                  <a:cubicBezTo>
                    <a:pt x="2523" y="1639"/>
                    <a:pt x="2727" y="1707"/>
                    <a:pt x="2932" y="1844"/>
                  </a:cubicBezTo>
                  <a:cubicBezTo>
                    <a:pt x="3000" y="1844"/>
                    <a:pt x="3205" y="2049"/>
                    <a:pt x="3273" y="2049"/>
                  </a:cubicBezTo>
                  <a:cubicBezTo>
                    <a:pt x="3410" y="2049"/>
                    <a:pt x="3956" y="1639"/>
                    <a:pt x="4093" y="1571"/>
                  </a:cubicBezTo>
                  <a:cubicBezTo>
                    <a:pt x="4093" y="1502"/>
                    <a:pt x="4093" y="1433"/>
                    <a:pt x="4093" y="1365"/>
                  </a:cubicBezTo>
                  <a:close/>
                  <a:moveTo>
                    <a:pt x="5458" y="1"/>
                  </a:moveTo>
                  <a:lnTo>
                    <a:pt x="4093" y="342"/>
                  </a:lnTo>
                  <a:lnTo>
                    <a:pt x="4093" y="956"/>
                  </a:lnTo>
                  <a:cubicBezTo>
                    <a:pt x="4097" y="966"/>
                    <a:pt x="4102" y="976"/>
                    <a:pt x="4106" y="986"/>
                  </a:cubicBezTo>
                  <a:lnTo>
                    <a:pt x="4106" y="986"/>
                  </a:lnTo>
                  <a:cubicBezTo>
                    <a:pt x="4116" y="854"/>
                    <a:pt x="4132" y="729"/>
                    <a:pt x="4161" y="615"/>
                  </a:cubicBezTo>
                  <a:cubicBezTo>
                    <a:pt x="4229" y="410"/>
                    <a:pt x="4502" y="410"/>
                    <a:pt x="4775" y="342"/>
                  </a:cubicBezTo>
                  <a:cubicBezTo>
                    <a:pt x="4996" y="287"/>
                    <a:pt x="5217" y="187"/>
                    <a:pt x="5402" y="187"/>
                  </a:cubicBezTo>
                  <a:cubicBezTo>
                    <a:pt x="5445" y="187"/>
                    <a:pt x="5487" y="193"/>
                    <a:pt x="5526" y="206"/>
                  </a:cubicBezTo>
                  <a:cubicBezTo>
                    <a:pt x="5656" y="336"/>
                    <a:pt x="5910" y="961"/>
                    <a:pt x="5993" y="961"/>
                  </a:cubicBezTo>
                  <a:cubicBezTo>
                    <a:pt x="5997" y="961"/>
                    <a:pt x="6000" y="960"/>
                    <a:pt x="6004" y="956"/>
                  </a:cubicBezTo>
                  <a:cubicBezTo>
                    <a:pt x="6140" y="956"/>
                    <a:pt x="6004" y="1025"/>
                    <a:pt x="6004" y="1025"/>
                  </a:cubicBezTo>
                  <a:lnTo>
                    <a:pt x="6959" y="1025"/>
                  </a:lnTo>
                  <a:cubicBezTo>
                    <a:pt x="6959" y="1025"/>
                    <a:pt x="7028" y="956"/>
                    <a:pt x="6959" y="956"/>
                  </a:cubicBezTo>
                  <a:cubicBezTo>
                    <a:pt x="6891" y="956"/>
                    <a:pt x="7369" y="342"/>
                    <a:pt x="7505" y="206"/>
                  </a:cubicBezTo>
                  <a:cubicBezTo>
                    <a:pt x="7525" y="186"/>
                    <a:pt x="7569" y="177"/>
                    <a:pt x="7627" y="177"/>
                  </a:cubicBezTo>
                  <a:cubicBezTo>
                    <a:pt x="7768" y="177"/>
                    <a:pt x="7995" y="226"/>
                    <a:pt x="8188" y="274"/>
                  </a:cubicBezTo>
                  <a:cubicBezTo>
                    <a:pt x="8461" y="342"/>
                    <a:pt x="8734" y="342"/>
                    <a:pt x="8802" y="547"/>
                  </a:cubicBezTo>
                  <a:cubicBezTo>
                    <a:pt x="8871" y="752"/>
                    <a:pt x="8734" y="1229"/>
                    <a:pt x="8871" y="1503"/>
                  </a:cubicBezTo>
                  <a:cubicBezTo>
                    <a:pt x="9144" y="1707"/>
                    <a:pt x="9417" y="1844"/>
                    <a:pt x="9758" y="1980"/>
                  </a:cubicBezTo>
                  <a:cubicBezTo>
                    <a:pt x="9963" y="1980"/>
                    <a:pt x="10304" y="1707"/>
                    <a:pt x="10440" y="1639"/>
                  </a:cubicBezTo>
                  <a:cubicBezTo>
                    <a:pt x="10498" y="1601"/>
                    <a:pt x="10549" y="1584"/>
                    <a:pt x="10599" y="1584"/>
                  </a:cubicBezTo>
                  <a:cubicBezTo>
                    <a:pt x="10727" y="1584"/>
                    <a:pt x="10839" y="1696"/>
                    <a:pt x="10987" y="1844"/>
                  </a:cubicBezTo>
                  <a:lnTo>
                    <a:pt x="11538" y="2340"/>
                  </a:lnTo>
                  <a:lnTo>
                    <a:pt x="11538" y="2340"/>
                  </a:lnTo>
                  <a:cubicBezTo>
                    <a:pt x="11368" y="2585"/>
                    <a:pt x="11252" y="2836"/>
                    <a:pt x="11191" y="3141"/>
                  </a:cubicBezTo>
                  <a:cubicBezTo>
                    <a:pt x="11260" y="3072"/>
                    <a:pt x="11328" y="2936"/>
                    <a:pt x="11396" y="2868"/>
                  </a:cubicBezTo>
                  <a:lnTo>
                    <a:pt x="11604" y="2400"/>
                  </a:lnTo>
                  <a:lnTo>
                    <a:pt x="11669" y="2458"/>
                  </a:lnTo>
                  <a:cubicBezTo>
                    <a:pt x="11669" y="2458"/>
                    <a:pt x="11644" y="2408"/>
                    <a:pt x="11624" y="2354"/>
                  </a:cubicBezTo>
                  <a:lnTo>
                    <a:pt x="11624" y="2354"/>
                  </a:lnTo>
                  <a:lnTo>
                    <a:pt x="11669" y="2253"/>
                  </a:lnTo>
                  <a:cubicBezTo>
                    <a:pt x="11669" y="2253"/>
                    <a:pt x="11669" y="2223"/>
                    <a:pt x="11649" y="2223"/>
                  </a:cubicBezTo>
                  <a:cubicBezTo>
                    <a:pt x="11639" y="2223"/>
                    <a:pt x="11624" y="2231"/>
                    <a:pt x="11601" y="2253"/>
                  </a:cubicBezTo>
                  <a:lnTo>
                    <a:pt x="10577" y="1298"/>
                  </a:lnTo>
                  <a:lnTo>
                    <a:pt x="10031" y="1571"/>
                  </a:lnTo>
                  <a:cubicBezTo>
                    <a:pt x="9894" y="1639"/>
                    <a:pt x="9826" y="1707"/>
                    <a:pt x="9690" y="1776"/>
                  </a:cubicBezTo>
                  <a:cubicBezTo>
                    <a:pt x="9553" y="1776"/>
                    <a:pt x="9417" y="1639"/>
                    <a:pt x="9280" y="1571"/>
                  </a:cubicBezTo>
                  <a:cubicBezTo>
                    <a:pt x="9144" y="1503"/>
                    <a:pt x="8939" y="1434"/>
                    <a:pt x="8871" y="1298"/>
                  </a:cubicBezTo>
                  <a:cubicBezTo>
                    <a:pt x="8871" y="1161"/>
                    <a:pt x="8871" y="1093"/>
                    <a:pt x="8871" y="956"/>
                  </a:cubicBezTo>
                  <a:lnTo>
                    <a:pt x="8802" y="342"/>
                  </a:lnTo>
                  <a:lnTo>
                    <a:pt x="7505" y="1"/>
                  </a:lnTo>
                  <a:lnTo>
                    <a:pt x="6959" y="820"/>
                  </a:lnTo>
                  <a:cubicBezTo>
                    <a:pt x="6789" y="752"/>
                    <a:pt x="6635" y="718"/>
                    <a:pt x="6490" y="718"/>
                  </a:cubicBezTo>
                  <a:cubicBezTo>
                    <a:pt x="6345" y="718"/>
                    <a:pt x="6208" y="752"/>
                    <a:pt x="6072" y="820"/>
                  </a:cubicBezTo>
                  <a:lnTo>
                    <a:pt x="5458" y="1"/>
                  </a:lnTo>
                  <a:close/>
                  <a:moveTo>
                    <a:pt x="1456" y="2429"/>
                  </a:moveTo>
                  <a:cubicBezTo>
                    <a:pt x="1440" y="2463"/>
                    <a:pt x="1430" y="2495"/>
                    <a:pt x="1430" y="2526"/>
                  </a:cubicBezTo>
                  <a:cubicBezTo>
                    <a:pt x="1499" y="2595"/>
                    <a:pt x="1499" y="2731"/>
                    <a:pt x="1635" y="2868"/>
                  </a:cubicBezTo>
                  <a:cubicBezTo>
                    <a:pt x="1698" y="3056"/>
                    <a:pt x="1819" y="3187"/>
                    <a:pt x="1891" y="3366"/>
                  </a:cubicBezTo>
                  <a:lnTo>
                    <a:pt x="1891" y="3366"/>
                  </a:lnTo>
                  <a:cubicBezTo>
                    <a:pt x="1902" y="3337"/>
                    <a:pt x="1908" y="3307"/>
                    <a:pt x="1908" y="3277"/>
                  </a:cubicBezTo>
                  <a:cubicBezTo>
                    <a:pt x="1908" y="3141"/>
                    <a:pt x="1840" y="3072"/>
                    <a:pt x="1772" y="2936"/>
                  </a:cubicBezTo>
                  <a:cubicBezTo>
                    <a:pt x="1644" y="2745"/>
                    <a:pt x="1576" y="2613"/>
                    <a:pt x="1456" y="2429"/>
                  </a:cubicBezTo>
                  <a:close/>
                  <a:moveTo>
                    <a:pt x="1891" y="3366"/>
                  </a:moveTo>
                  <a:lnTo>
                    <a:pt x="1891" y="3366"/>
                  </a:lnTo>
                  <a:cubicBezTo>
                    <a:pt x="1852" y="3473"/>
                    <a:pt x="1757" y="3580"/>
                    <a:pt x="1704" y="3687"/>
                  </a:cubicBezTo>
                  <a:cubicBezTo>
                    <a:pt x="1635" y="3823"/>
                    <a:pt x="1567" y="4028"/>
                    <a:pt x="1430" y="4096"/>
                  </a:cubicBezTo>
                  <a:lnTo>
                    <a:pt x="1089" y="4096"/>
                  </a:lnTo>
                  <a:lnTo>
                    <a:pt x="475" y="4165"/>
                  </a:lnTo>
                  <a:cubicBezTo>
                    <a:pt x="451" y="4236"/>
                    <a:pt x="427" y="4308"/>
                    <a:pt x="403" y="4380"/>
                  </a:cubicBezTo>
                  <a:lnTo>
                    <a:pt x="403" y="4380"/>
                  </a:lnTo>
                  <a:cubicBezTo>
                    <a:pt x="434" y="4359"/>
                    <a:pt x="457" y="4352"/>
                    <a:pt x="483" y="4352"/>
                  </a:cubicBezTo>
                  <a:cubicBezTo>
                    <a:pt x="526" y="4352"/>
                    <a:pt x="577" y="4369"/>
                    <a:pt x="680" y="4369"/>
                  </a:cubicBezTo>
                  <a:cubicBezTo>
                    <a:pt x="782" y="4335"/>
                    <a:pt x="919" y="4335"/>
                    <a:pt x="1047" y="4335"/>
                  </a:cubicBezTo>
                  <a:cubicBezTo>
                    <a:pt x="1175" y="4335"/>
                    <a:pt x="1294" y="4335"/>
                    <a:pt x="1362" y="4301"/>
                  </a:cubicBezTo>
                  <a:cubicBezTo>
                    <a:pt x="1567" y="4233"/>
                    <a:pt x="1567" y="4096"/>
                    <a:pt x="1635" y="3960"/>
                  </a:cubicBezTo>
                  <a:cubicBezTo>
                    <a:pt x="1704" y="3823"/>
                    <a:pt x="1908" y="3550"/>
                    <a:pt x="1908" y="3414"/>
                  </a:cubicBezTo>
                  <a:cubicBezTo>
                    <a:pt x="1903" y="3398"/>
                    <a:pt x="1897" y="3382"/>
                    <a:pt x="1891" y="3366"/>
                  </a:cubicBezTo>
                  <a:close/>
                  <a:moveTo>
                    <a:pt x="403" y="4380"/>
                  </a:moveTo>
                  <a:cubicBezTo>
                    <a:pt x="385" y="4393"/>
                    <a:pt x="364" y="4412"/>
                    <a:pt x="338" y="4438"/>
                  </a:cubicBezTo>
                  <a:cubicBezTo>
                    <a:pt x="289" y="4634"/>
                    <a:pt x="240" y="4831"/>
                    <a:pt x="216" y="5028"/>
                  </a:cubicBezTo>
                  <a:lnTo>
                    <a:pt x="216" y="5028"/>
                  </a:lnTo>
                  <a:cubicBezTo>
                    <a:pt x="270" y="4803"/>
                    <a:pt x="335" y="4590"/>
                    <a:pt x="403" y="4380"/>
                  </a:cubicBezTo>
                  <a:close/>
                  <a:moveTo>
                    <a:pt x="216" y="5028"/>
                  </a:moveTo>
                  <a:lnTo>
                    <a:pt x="216" y="5028"/>
                  </a:lnTo>
                  <a:cubicBezTo>
                    <a:pt x="194" y="5124"/>
                    <a:pt x="173" y="5222"/>
                    <a:pt x="156" y="5323"/>
                  </a:cubicBezTo>
                  <a:lnTo>
                    <a:pt x="156" y="5323"/>
                  </a:lnTo>
                  <a:cubicBezTo>
                    <a:pt x="170" y="5295"/>
                    <a:pt x="186" y="5272"/>
                    <a:pt x="202" y="5257"/>
                  </a:cubicBezTo>
                  <a:cubicBezTo>
                    <a:pt x="202" y="5180"/>
                    <a:pt x="207" y="5104"/>
                    <a:pt x="216" y="5028"/>
                  </a:cubicBezTo>
                  <a:close/>
                  <a:moveTo>
                    <a:pt x="11191" y="3141"/>
                  </a:moveTo>
                  <a:cubicBezTo>
                    <a:pt x="11123" y="3414"/>
                    <a:pt x="11464" y="3755"/>
                    <a:pt x="11601" y="4028"/>
                  </a:cubicBezTo>
                  <a:cubicBezTo>
                    <a:pt x="11703" y="4028"/>
                    <a:pt x="11925" y="4011"/>
                    <a:pt x="12138" y="4011"/>
                  </a:cubicBezTo>
                  <a:cubicBezTo>
                    <a:pt x="12352" y="4011"/>
                    <a:pt x="12556" y="4028"/>
                    <a:pt x="12625" y="4096"/>
                  </a:cubicBezTo>
                  <a:cubicBezTo>
                    <a:pt x="12761" y="4165"/>
                    <a:pt x="12761" y="4438"/>
                    <a:pt x="12761" y="4506"/>
                  </a:cubicBezTo>
                  <a:cubicBezTo>
                    <a:pt x="12829" y="4711"/>
                    <a:pt x="12898" y="4984"/>
                    <a:pt x="12966" y="5188"/>
                  </a:cubicBezTo>
                  <a:cubicBezTo>
                    <a:pt x="12966" y="5303"/>
                    <a:pt x="12987" y="5332"/>
                    <a:pt x="12982" y="5360"/>
                  </a:cubicBezTo>
                  <a:lnTo>
                    <a:pt x="12982" y="5360"/>
                  </a:lnTo>
                  <a:lnTo>
                    <a:pt x="13034" y="5325"/>
                  </a:lnTo>
                  <a:cubicBezTo>
                    <a:pt x="12966" y="4847"/>
                    <a:pt x="12829" y="4438"/>
                    <a:pt x="12693" y="3960"/>
                  </a:cubicBezTo>
                  <a:lnTo>
                    <a:pt x="11669" y="3960"/>
                  </a:lnTo>
                  <a:cubicBezTo>
                    <a:pt x="11601" y="3960"/>
                    <a:pt x="11533" y="3687"/>
                    <a:pt x="11464" y="3618"/>
                  </a:cubicBezTo>
                  <a:cubicBezTo>
                    <a:pt x="11396" y="3482"/>
                    <a:pt x="11191" y="3277"/>
                    <a:pt x="11191" y="3141"/>
                  </a:cubicBezTo>
                  <a:close/>
                  <a:moveTo>
                    <a:pt x="12982" y="5360"/>
                  </a:moveTo>
                  <a:lnTo>
                    <a:pt x="12420" y="5734"/>
                  </a:lnTo>
                  <a:cubicBezTo>
                    <a:pt x="12270" y="5834"/>
                    <a:pt x="12230" y="5861"/>
                    <a:pt x="12219" y="5948"/>
                  </a:cubicBezTo>
                  <a:lnTo>
                    <a:pt x="12219" y="5948"/>
                  </a:lnTo>
                  <a:cubicBezTo>
                    <a:pt x="12252" y="5896"/>
                    <a:pt x="12295" y="5848"/>
                    <a:pt x="12352" y="5803"/>
                  </a:cubicBezTo>
                  <a:cubicBezTo>
                    <a:pt x="12488" y="5734"/>
                    <a:pt x="12693" y="5598"/>
                    <a:pt x="12898" y="5461"/>
                  </a:cubicBezTo>
                  <a:cubicBezTo>
                    <a:pt x="12958" y="5401"/>
                    <a:pt x="12978" y="5381"/>
                    <a:pt x="12982" y="5360"/>
                  </a:cubicBezTo>
                  <a:close/>
                  <a:moveTo>
                    <a:pt x="156" y="5323"/>
                  </a:moveTo>
                  <a:cubicBezTo>
                    <a:pt x="106" y="5416"/>
                    <a:pt x="65" y="5561"/>
                    <a:pt x="65" y="5666"/>
                  </a:cubicBezTo>
                  <a:cubicBezTo>
                    <a:pt x="134" y="5803"/>
                    <a:pt x="611" y="6007"/>
                    <a:pt x="680" y="6076"/>
                  </a:cubicBezTo>
                  <a:cubicBezTo>
                    <a:pt x="748" y="6076"/>
                    <a:pt x="953" y="6144"/>
                    <a:pt x="953" y="6212"/>
                  </a:cubicBezTo>
                  <a:cubicBezTo>
                    <a:pt x="953" y="6477"/>
                    <a:pt x="953" y="6700"/>
                    <a:pt x="953" y="6946"/>
                  </a:cubicBezTo>
                  <a:lnTo>
                    <a:pt x="953" y="6946"/>
                  </a:lnTo>
                  <a:lnTo>
                    <a:pt x="1021" y="6895"/>
                  </a:lnTo>
                  <a:cubicBezTo>
                    <a:pt x="884" y="6690"/>
                    <a:pt x="1021" y="6349"/>
                    <a:pt x="953" y="6144"/>
                  </a:cubicBezTo>
                  <a:cubicBezTo>
                    <a:pt x="953" y="6007"/>
                    <a:pt x="953" y="6007"/>
                    <a:pt x="816" y="5871"/>
                  </a:cubicBezTo>
                  <a:lnTo>
                    <a:pt x="134" y="5461"/>
                  </a:lnTo>
                  <a:cubicBezTo>
                    <a:pt x="140" y="5415"/>
                    <a:pt x="148" y="5369"/>
                    <a:pt x="156" y="5323"/>
                  </a:cubicBezTo>
                  <a:close/>
                  <a:moveTo>
                    <a:pt x="12219" y="5948"/>
                  </a:moveTo>
                  <a:cubicBezTo>
                    <a:pt x="12052" y="6211"/>
                    <a:pt x="12147" y="6553"/>
                    <a:pt x="12147" y="6895"/>
                  </a:cubicBezTo>
                  <a:lnTo>
                    <a:pt x="12215" y="6895"/>
                  </a:lnTo>
                  <a:cubicBezTo>
                    <a:pt x="12215" y="6895"/>
                    <a:pt x="12857" y="7303"/>
                    <a:pt x="13008" y="7473"/>
                  </a:cubicBezTo>
                  <a:lnTo>
                    <a:pt x="13008" y="7473"/>
                  </a:lnTo>
                  <a:lnTo>
                    <a:pt x="13034" y="7373"/>
                  </a:lnTo>
                  <a:lnTo>
                    <a:pt x="12215" y="6758"/>
                  </a:lnTo>
                  <a:lnTo>
                    <a:pt x="12147" y="6758"/>
                  </a:lnTo>
                  <a:cubicBezTo>
                    <a:pt x="12215" y="6554"/>
                    <a:pt x="12215" y="6349"/>
                    <a:pt x="12215" y="6076"/>
                  </a:cubicBezTo>
                  <a:cubicBezTo>
                    <a:pt x="12215" y="6021"/>
                    <a:pt x="12215" y="5980"/>
                    <a:pt x="12219" y="5948"/>
                  </a:cubicBezTo>
                  <a:close/>
                  <a:moveTo>
                    <a:pt x="953" y="6946"/>
                  </a:moveTo>
                  <a:lnTo>
                    <a:pt x="202" y="7509"/>
                  </a:lnTo>
                  <a:cubicBezTo>
                    <a:pt x="218" y="7557"/>
                    <a:pt x="234" y="7606"/>
                    <a:pt x="250" y="7656"/>
                  </a:cubicBezTo>
                  <a:lnTo>
                    <a:pt x="250" y="7656"/>
                  </a:lnTo>
                  <a:cubicBezTo>
                    <a:pt x="256" y="7653"/>
                    <a:pt x="263" y="7649"/>
                    <a:pt x="270" y="7646"/>
                  </a:cubicBezTo>
                  <a:cubicBezTo>
                    <a:pt x="338" y="7577"/>
                    <a:pt x="884" y="7236"/>
                    <a:pt x="884" y="7168"/>
                  </a:cubicBezTo>
                  <a:cubicBezTo>
                    <a:pt x="884" y="7145"/>
                    <a:pt x="892" y="7138"/>
                    <a:pt x="902" y="7138"/>
                  </a:cubicBezTo>
                  <a:cubicBezTo>
                    <a:pt x="922" y="7138"/>
                    <a:pt x="953" y="7168"/>
                    <a:pt x="953" y="7168"/>
                  </a:cubicBezTo>
                  <a:cubicBezTo>
                    <a:pt x="953" y="7091"/>
                    <a:pt x="953" y="7018"/>
                    <a:pt x="953" y="6946"/>
                  </a:cubicBezTo>
                  <a:close/>
                  <a:moveTo>
                    <a:pt x="13008" y="7473"/>
                  </a:moveTo>
                  <a:lnTo>
                    <a:pt x="12693" y="8670"/>
                  </a:lnTo>
                  <a:lnTo>
                    <a:pt x="12079" y="8738"/>
                  </a:lnTo>
                  <a:cubicBezTo>
                    <a:pt x="12010" y="8704"/>
                    <a:pt x="11942" y="8687"/>
                    <a:pt x="11882" y="8687"/>
                  </a:cubicBezTo>
                  <a:cubicBezTo>
                    <a:pt x="11823" y="8687"/>
                    <a:pt x="11771" y="8704"/>
                    <a:pt x="11737" y="8738"/>
                  </a:cubicBezTo>
                  <a:cubicBezTo>
                    <a:pt x="11601" y="8806"/>
                    <a:pt x="11533" y="9011"/>
                    <a:pt x="11464" y="9147"/>
                  </a:cubicBezTo>
                  <a:cubicBezTo>
                    <a:pt x="11396" y="9216"/>
                    <a:pt x="11260" y="9420"/>
                    <a:pt x="11260" y="9557"/>
                  </a:cubicBezTo>
                  <a:cubicBezTo>
                    <a:pt x="11269" y="9567"/>
                    <a:pt x="11278" y="9578"/>
                    <a:pt x="11285" y="9590"/>
                  </a:cubicBezTo>
                  <a:lnTo>
                    <a:pt x="11285" y="9590"/>
                  </a:lnTo>
                  <a:cubicBezTo>
                    <a:pt x="11369" y="9296"/>
                    <a:pt x="11547" y="9051"/>
                    <a:pt x="11669" y="8806"/>
                  </a:cubicBezTo>
                  <a:cubicBezTo>
                    <a:pt x="11729" y="8776"/>
                    <a:pt x="11801" y="8766"/>
                    <a:pt x="11881" y="8766"/>
                  </a:cubicBezTo>
                  <a:cubicBezTo>
                    <a:pt x="12059" y="8766"/>
                    <a:pt x="12274" y="8817"/>
                    <a:pt x="12462" y="8817"/>
                  </a:cubicBezTo>
                  <a:cubicBezTo>
                    <a:pt x="12576" y="8817"/>
                    <a:pt x="12681" y="8798"/>
                    <a:pt x="12761" y="8738"/>
                  </a:cubicBezTo>
                  <a:cubicBezTo>
                    <a:pt x="12829" y="8601"/>
                    <a:pt x="12829" y="8396"/>
                    <a:pt x="12898" y="8192"/>
                  </a:cubicBezTo>
                  <a:cubicBezTo>
                    <a:pt x="12966" y="7987"/>
                    <a:pt x="13034" y="7782"/>
                    <a:pt x="13034" y="7509"/>
                  </a:cubicBezTo>
                  <a:cubicBezTo>
                    <a:pt x="13029" y="7499"/>
                    <a:pt x="13020" y="7487"/>
                    <a:pt x="13008" y="7473"/>
                  </a:cubicBezTo>
                  <a:close/>
                  <a:moveTo>
                    <a:pt x="250" y="7656"/>
                  </a:moveTo>
                  <a:cubicBezTo>
                    <a:pt x="1" y="7782"/>
                    <a:pt x="67" y="7789"/>
                    <a:pt x="134" y="8055"/>
                  </a:cubicBezTo>
                  <a:cubicBezTo>
                    <a:pt x="202" y="8396"/>
                    <a:pt x="270" y="8670"/>
                    <a:pt x="407" y="8943"/>
                  </a:cubicBezTo>
                  <a:cubicBezTo>
                    <a:pt x="475" y="9011"/>
                    <a:pt x="816" y="9011"/>
                    <a:pt x="953" y="9011"/>
                  </a:cubicBezTo>
                  <a:cubicBezTo>
                    <a:pt x="1044" y="9011"/>
                    <a:pt x="1195" y="8980"/>
                    <a:pt x="1327" y="8980"/>
                  </a:cubicBezTo>
                  <a:cubicBezTo>
                    <a:pt x="1393" y="8980"/>
                    <a:pt x="1453" y="8988"/>
                    <a:pt x="1499" y="9011"/>
                  </a:cubicBezTo>
                  <a:cubicBezTo>
                    <a:pt x="1704" y="9284"/>
                    <a:pt x="1840" y="9557"/>
                    <a:pt x="1977" y="9830"/>
                  </a:cubicBezTo>
                  <a:cubicBezTo>
                    <a:pt x="1977" y="9834"/>
                    <a:pt x="1976" y="9839"/>
                    <a:pt x="1976" y="9844"/>
                  </a:cubicBezTo>
                  <a:lnTo>
                    <a:pt x="1976" y="9844"/>
                  </a:lnTo>
                  <a:cubicBezTo>
                    <a:pt x="2016" y="9775"/>
                    <a:pt x="2045" y="9714"/>
                    <a:pt x="2045" y="9625"/>
                  </a:cubicBezTo>
                  <a:cubicBezTo>
                    <a:pt x="2045" y="9489"/>
                    <a:pt x="1908" y="9352"/>
                    <a:pt x="1840" y="9216"/>
                  </a:cubicBezTo>
                  <a:cubicBezTo>
                    <a:pt x="1772" y="9079"/>
                    <a:pt x="1704" y="8874"/>
                    <a:pt x="1567" y="8806"/>
                  </a:cubicBezTo>
                  <a:lnTo>
                    <a:pt x="543" y="8806"/>
                  </a:lnTo>
                  <a:cubicBezTo>
                    <a:pt x="483" y="8445"/>
                    <a:pt x="369" y="8030"/>
                    <a:pt x="250" y="7656"/>
                  </a:cubicBezTo>
                  <a:close/>
                  <a:moveTo>
                    <a:pt x="1976" y="9844"/>
                  </a:moveTo>
                  <a:cubicBezTo>
                    <a:pt x="1956" y="9880"/>
                    <a:pt x="1932" y="9919"/>
                    <a:pt x="1908" y="9966"/>
                  </a:cubicBezTo>
                  <a:lnTo>
                    <a:pt x="1698" y="10387"/>
                  </a:lnTo>
                  <a:lnTo>
                    <a:pt x="1698" y="10387"/>
                  </a:lnTo>
                  <a:cubicBezTo>
                    <a:pt x="1826" y="10213"/>
                    <a:pt x="1969" y="10029"/>
                    <a:pt x="1976" y="9844"/>
                  </a:cubicBezTo>
                  <a:close/>
                  <a:moveTo>
                    <a:pt x="11285" y="9590"/>
                  </a:moveTo>
                  <a:lnTo>
                    <a:pt x="11285" y="9590"/>
                  </a:lnTo>
                  <a:cubicBezTo>
                    <a:pt x="11275" y="9624"/>
                    <a:pt x="11267" y="9658"/>
                    <a:pt x="11260" y="9693"/>
                  </a:cubicBezTo>
                  <a:cubicBezTo>
                    <a:pt x="11260" y="9762"/>
                    <a:pt x="11328" y="9898"/>
                    <a:pt x="11328" y="9966"/>
                  </a:cubicBezTo>
                  <a:cubicBezTo>
                    <a:pt x="11388" y="10027"/>
                    <a:pt x="11608" y="10353"/>
                    <a:pt x="11659" y="10523"/>
                  </a:cubicBezTo>
                  <a:lnTo>
                    <a:pt x="11659" y="10523"/>
                  </a:lnTo>
                  <a:lnTo>
                    <a:pt x="11737" y="10444"/>
                  </a:lnTo>
                  <a:cubicBezTo>
                    <a:pt x="11601" y="10239"/>
                    <a:pt x="11533" y="10035"/>
                    <a:pt x="11396" y="9830"/>
                  </a:cubicBezTo>
                  <a:cubicBezTo>
                    <a:pt x="11337" y="9771"/>
                    <a:pt x="11329" y="9662"/>
                    <a:pt x="11285" y="9590"/>
                  </a:cubicBezTo>
                  <a:close/>
                  <a:moveTo>
                    <a:pt x="11659" y="10523"/>
                  </a:moveTo>
                  <a:lnTo>
                    <a:pt x="10782" y="11400"/>
                  </a:lnTo>
                  <a:lnTo>
                    <a:pt x="10167" y="11127"/>
                  </a:lnTo>
                  <a:cubicBezTo>
                    <a:pt x="10099" y="11059"/>
                    <a:pt x="9963" y="10990"/>
                    <a:pt x="9826" y="10990"/>
                  </a:cubicBezTo>
                  <a:cubicBezTo>
                    <a:pt x="9758" y="10990"/>
                    <a:pt x="9553" y="11127"/>
                    <a:pt x="9417" y="11195"/>
                  </a:cubicBezTo>
                  <a:cubicBezTo>
                    <a:pt x="9348" y="11263"/>
                    <a:pt x="9075" y="11332"/>
                    <a:pt x="9075" y="11468"/>
                  </a:cubicBezTo>
                  <a:cubicBezTo>
                    <a:pt x="9036" y="11508"/>
                    <a:pt x="9019" y="11570"/>
                    <a:pt x="9025" y="11642"/>
                  </a:cubicBezTo>
                  <a:lnTo>
                    <a:pt x="9025" y="11642"/>
                  </a:lnTo>
                  <a:cubicBezTo>
                    <a:pt x="9098" y="11536"/>
                    <a:pt x="9223" y="11531"/>
                    <a:pt x="9348" y="11468"/>
                  </a:cubicBezTo>
                  <a:cubicBezTo>
                    <a:pt x="9485" y="11332"/>
                    <a:pt x="9690" y="11127"/>
                    <a:pt x="9826" y="11127"/>
                  </a:cubicBezTo>
                  <a:cubicBezTo>
                    <a:pt x="10031" y="11127"/>
                    <a:pt x="10236" y="11332"/>
                    <a:pt x="10440" y="11468"/>
                  </a:cubicBezTo>
                  <a:cubicBezTo>
                    <a:pt x="10598" y="11507"/>
                    <a:pt x="10642" y="11547"/>
                    <a:pt x="10690" y="11547"/>
                  </a:cubicBezTo>
                  <a:cubicBezTo>
                    <a:pt x="10726" y="11547"/>
                    <a:pt x="10763" y="11526"/>
                    <a:pt x="10850" y="11468"/>
                  </a:cubicBezTo>
                  <a:cubicBezTo>
                    <a:pt x="11055" y="11400"/>
                    <a:pt x="11260" y="11059"/>
                    <a:pt x="11396" y="10922"/>
                  </a:cubicBezTo>
                  <a:cubicBezTo>
                    <a:pt x="11464" y="10854"/>
                    <a:pt x="11669" y="10786"/>
                    <a:pt x="11669" y="10581"/>
                  </a:cubicBezTo>
                  <a:cubicBezTo>
                    <a:pt x="11669" y="10565"/>
                    <a:pt x="11665" y="10545"/>
                    <a:pt x="11659" y="10523"/>
                  </a:cubicBezTo>
                  <a:close/>
                  <a:moveTo>
                    <a:pt x="9025" y="11642"/>
                  </a:moveTo>
                  <a:cubicBezTo>
                    <a:pt x="9019" y="11651"/>
                    <a:pt x="9013" y="11662"/>
                    <a:pt x="9007" y="11673"/>
                  </a:cubicBezTo>
                  <a:cubicBezTo>
                    <a:pt x="8939" y="11741"/>
                    <a:pt x="9007" y="12219"/>
                    <a:pt x="8939" y="12355"/>
                  </a:cubicBezTo>
                  <a:cubicBezTo>
                    <a:pt x="8939" y="12396"/>
                    <a:pt x="8942" y="12432"/>
                    <a:pt x="8944" y="12463"/>
                  </a:cubicBezTo>
                  <a:lnTo>
                    <a:pt x="8944" y="12463"/>
                  </a:lnTo>
                  <a:lnTo>
                    <a:pt x="9075" y="12424"/>
                  </a:lnTo>
                  <a:lnTo>
                    <a:pt x="9075" y="11809"/>
                  </a:lnTo>
                  <a:cubicBezTo>
                    <a:pt x="9046" y="11752"/>
                    <a:pt x="9030" y="11694"/>
                    <a:pt x="9025" y="11642"/>
                  </a:cubicBezTo>
                  <a:close/>
                  <a:moveTo>
                    <a:pt x="6080" y="12232"/>
                  </a:moveTo>
                  <a:cubicBezTo>
                    <a:pt x="6031" y="12306"/>
                    <a:pt x="5974" y="12409"/>
                    <a:pt x="5926" y="12482"/>
                  </a:cubicBezTo>
                  <a:lnTo>
                    <a:pt x="5926" y="12482"/>
                  </a:lnTo>
                  <a:lnTo>
                    <a:pt x="6072" y="12287"/>
                  </a:lnTo>
                  <a:cubicBezTo>
                    <a:pt x="6072" y="12273"/>
                    <a:pt x="6075" y="12254"/>
                    <a:pt x="6080" y="12232"/>
                  </a:cubicBezTo>
                  <a:close/>
                  <a:moveTo>
                    <a:pt x="5926" y="12482"/>
                  </a:moveTo>
                  <a:lnTo>
                    <a:pt x="5867" y="12560"/>
                  </a:lnTo>
                  <a:cubicBezTo>
                    <a:pt x="5883" y="12544"/>
                    <a:pt x="5904" y="12516"/>
                    <a:pt x="5926" y="12482"/>
                  </a:cubicBezTo>
                  <a:close/>
                  <a:moveTo>
                    <a:pt x="6363" y="11984"/>
                  </a:moveTo>
                  <a:cubicBezTo>
                    <a:pt x="6307" y="11984"/>
                    <a:pt x="6254" y="11991"/>
                    <a:pt x="6208" y="12014"/>
                  </a:cubicBezTo>
                  <a:cubicBezTo>
                    <a:pt x="6154" y="12014"/>
                    <a:pt x="6100" y="12144"/>
                    <a:pt x="6080" y="12232"/>
                  </a:cubicBezTo>
                  <a:lnTo>
                    <a:pt x="6080" y="12232"/>
                  </a:lnTo>
                  <a:cubicBezTo>
                    <a:pt x="6103" y="12196"/>
                    <a:pt x="6124" y="12167"/>
                    <a:pt x="6140" y="12151"/>
                  </a:cubicBezTo>
                  <a:lnTo>
                    <a:pt x="7096" y="12151"/>
                  </a:lnTo>
                  <a:lnTo>
                    <a:pt x="7505" y="12765"/>
                  </a:lnTo>
                  <a:cubicBezTo>
                    <a:pt x="7642" y="12947"/>
                    <a:pt x="7657" y="13008"/>
                    <a:pt x="7733" y="13008"/>
                  </a:cubicBezTo>
                  <a:cubicBezTo>
                    <a:pt x="7771" y="13008"/>
                    <a:pt x="7824" y="12992"/>
                    <a:pt x="7915" y="12970"/>
                  </a:cubicBezTo>
                  <a:cubicBezTo>
                    <a:pt x="8188" y="12901"/>
                    <a:pt x="8529" y="12833"/>
                    <a:pt x="8734" y="12697"/>
                  </a:cubicBezTo>
                  <a:cubicBezTo>
                    <a:pt x="8952" y="12642"/>
                    <a:pt x="8952" y="12588"/>
                    <a:pt x="8944" y="12463"/>
                  </a:cubicBezTo>
                  <a:lnTo>
                    <a:pt x="8944" y="12463"/>
                  </a:lnTo>
                  <a:lnTo>
                    <a:pt x="7710" y="12833"/>
                  </a:lnTo>
                  <a:lnTo>
                    <a:pt x="7369" y="12287"/>
                  </a:lnTo>
                  <a:cubicBezTo>
                    <a:pt x="7301" y="12219"/>
                    <a:pt x="7301" y="12082"/>
                    <a:pt x="7164" y="12014"/>
                  </a:cubicBezTo>
                  <a:cubicBezTo>
                    <a:pt x="7141" y="11991"/>
                    <a:pt x="7096" y="11984"/>
                    <a:pt x="7040" y="11984"/>
                  </a:cubicBezTo>
                  <a:cubicBezTo>
                    <a:pt x="6929" y="11984"/>
                    <a:pt x="6777" y="12014"/>
                    <a:pt x="6686" y="12014"/>
                  </a:cubicBezTo>
                  <a:cubicBezTo>
                    <a:pt x="6595" y="12014"/>
                    <a:pt x="6474" y="11984"/>
                    <a:pt x="6363" y="11984"/>
                  </a:cubicBezTo>
                  <a:close/>
                  <a:moveTo>
                    <a:pt x="1698" y="10387"/>
                  </a:moveTo>
                  <a:cubicBezTo>
                    <a:pt x="1593" y="10529"/>
                    <a:pt x="1499" y="10664"/>
                    <a:pt x="1499" y="10786"/>
                  </a:cubicBezTo>
                  <a:cubicBezTo>
                    <a:pt x="1772" y="11127"/>
                    <a:pt x="2113" y="11400"/>
                    <a:pt x="2454" y="11673"/>
                  </a:cubicBezTo>
                  <a:cubicBezTo>
                    <a:pt x="2466" y="11677"/>
                    <a:pt x="2479" y="11679"/>
                    <a:pt x="2493" y="11679"/>
                  </a:cubicBezTo>
                  <a:cubicBezTo>
                    <a:pt x="2707" y="11679"/>
                    <a:pt x="3089" y="11195"/>
                    <a:pt x="3410" y="11195"/>
                  </a:cubicBezTo>
                  <a:cubicBezTo>
                    <a:pt x="3683" y="11332"/>
                    <a:pt x="3956" y="11468"/>
                    <a:pt x="4229" y="11673"/>
                  </a:cubicBezTo>
                  <a:cubicBezTo>
                    <a:pt x="4297" y="11809"/>
                    <a:pt x="4297" y="11878"/>
                    <a:pt x="4229" y="12014"/>
                  </a:cubicBezTo>
                  <a:cubicBezTo>
                    <a:pt x="4229" y="12151"/>
                    <a:pt x="4229" y="12628"/>
                    <a:pt x="4297" y="12765"/>
                  </a:cubicBezTo>
                  <a:cubicBezTo>
                    <a:pt x="4502" y="12765"/>
                    <a:pt x="4639" y="12833"/>
                    <a:pt x="4843" y="12833"/>
                  </a:cubicBezTo>
                  <a:cubicBezTo>
                    <a:pt x="5048" y="12901"/>
                    <a:pt x="5526" y="13038"/>
                    <a:pt x="5594" y="13038"/>
                  </a:cubicBezTo>
                  <a:cubicBezTo>
                    <a:pt x="5662" y="13038"/>
                    <a:pt x="5867" y="12697"/>
                    <a:pt x="5867" y="12560"/>
                  </a:cubicBezTo>
                  <a:lnTo>
                    <a:pt x="5867" y="12560"/>
                  </a:lnTo>
                  <a:lnTo>
                    <a:pt x="5662" y="12833"/>
                  </a:lnTo>
                  <a:lnTo>
                    <a:pt x="4366" y="12492"/>
                  </a:lnTo>
                  <a:lnTo>
                    <a:pt x="4297" y="11878"/>
                  </a:lnTo>
                  <a:cubicBezTo>
                    <a:pt x="4297" y="11741"/>
                    <a:pt x="4297" y="11605"/>
                    <a:pt x="4297" y="11468"/>
                  </a:cubicBezTo>
                  <a:cubicBezTo>
                    <a:pt x="4297" y="11400"/>
                    <a:pt x="4024" y="11332"/>
                    <a:pt x="3888" y="11263"/>
                  </a:cubicBezTo>
                  <a:cubicBezTo>
                    <a:pt x="3819" y="11195"/>
                    <a:pt x="3615" y="11059"/>
                    <a:pt x="3478" y="11059"/>
                  </a:cubicBezTo>
                  <a:cubicBezTo>
                    <a:pt x="3410" y="11059"/>
                    <a:pt x="3273" y="11127"/>
                    <a:pt x="3205" y="11195"/>
                  </a:cubicBezTo>
                  <a:lnTo>
                    <a:pt x="2591" y="11468"/>
                  </a:lnTo>
                  <a:lnTo>
                    <a:pt x="1635" y="10512"/>
                  </a:lnTo>
                  <a:lnTo>
                    <a:pt x="1698" y="10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520;p58">
              <a:extLst>
                <a:ext uri="{FF2B5EF4-FFF2-40B4-BE49-F238E27FC236}">
                  <a16:creationId xmlns:a16="http://schemas.microsoft.com/office/drawing/2014/main" id="{F58DD14E-70F9-F341-BE18-986A7A32FB0D}"/>
                </a:ext>
              </a:extLst>
            </p:cNvPr>
            <p:cNvSpPr/>
            <p:nvPr/>
          </p:nvSpPr>
          <p:spPr>
            <a:xfrm>
              <a:off x="8075844" y="2672297"/>
              <a:ext cx="124436" cy="98135"/>
            </a:xfrm>
            <a:custGeom>
              <a:avLst/>
              <a:gdLst/>
              <a:ahLst/>
              <a:cxnLst/>
              <a:rect l="l" t="t" r="r" b="b"/>
              <a:pathLst>
                <a:path w="10863" h="8567" extrusionOk="0">
                  <a:moveTo>
                    <a:pt x="5197" y="104"/>
                  </a:moveTo>
                  <a:cubicBezTo>
                    <a:pt x="6471" y="104"/>
                    <a:pt x="7756" y="676"/>
                    <a:pt x="8601" y="1945"/>
                  </a:cubicBezTo>
                  <a:cubicBezTo>
                    <a:pt x="9754" y="3572"/>
                    <a:pt x="9560" y="5739"/>
                    <a:pt x="8218" y="7240"/>
                  </a:cubicBezTo>
                  <a:lnTo>
                    <a:pt x="8218" y="7240"/>
                  </a:lnTo>
                  <a:cubicBezTo>
                    <a:pt x="8215" y="7239"/>
                    <a:pt x="8212" y="7238"/>
                    <a:pt x="8210" y="7238"/>
                  </a:cubicBezTo>
                  <a:cubicBezTo>
                    <a:pt x="8199" y="7238"/>
                    <a:pt x="8192" y="7246"/>
                    <a:pt x="8192" y="7269"/>
                  </a:cubicBezTo>
                  <a:cubicBezTo>
                    <a:pt x="7339" y="8142"/>
                    <a:pt x="6287" y="8530"/>
                    <a:pt x="5254" y="8530"/>
                  </a:cubicBezTo>
                  <a:cubicBezTo>
                    <a:pt x="2977" y="8530"/>
                    <a:pt x="790" y="6647"/>
                    <a:pt x="1025" y="3924"/>
                  </a:cubicBezTo>
                  <a:cubicBezTo>
                    <a:pt x="1192" y="1539"/>
                    <a:pt x="3180" y="104"/>
                    <a:pt x="5197" y="104"/>
                  </a:cubicBezTo>
                  <a:close/>
                  <a:moveTo>
                    <a:pt x="5189" y="0"/>
                  </a:moveTo>
                  <a:cubicBezTo>
                    <a:pt x="5011" y="0"/>
                    <a:pt x="4828" y="11"/>
                    <a:pt x="4642" y="33"/>
                  </a:cubicBezTo>
                  <a:cubicBezTo>
                    <a:pt x="1707" y="375"/>
                    <a:pt x="1" y="3514"/>
                    <a:pt x="1298" y="6176"/>
                  </a:cubicBezTo>
                  <a:cubicBezTo>
                    <a:pt x="2096" y="7733"/>
                    <a:pt x="3642" y="8567"/>
                    <a:pt x="5197" y="8567"/>
                  </a:cubicBezTo>
                  <a:cubicBezTo>
                    <a:pt x="6301" y="8567"/>
                    <a:pt x="7410" y="8147"/>
                    <a:pt x="8260" y="7269"/>
                  </a:cubicBezTo>
                  <a:cubicBezTo>
                    <a:pt x="10862" y="4471"/>
                    <a:pt x="8814" y="0"/>
                    <a:pt x="5189"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521;p58">
              <a:extLst>
                <a:ext uri="{FF2B5EF4-FFF2-40B4-BE49-F238E27FC236}">
                  <a16:creationId xmlns:a16="http://schemas.microsoft.com/office/drawing/2014/main" id="{0226FDAE-FC78-604C-AC2D-045CB4F04FCB}"/>
                </a:ext>
              </a:extLst>
            </p:cNvPr>
            <p:cNvSpPr/>
            <p:nvPr/>
          </p:nvSpPr>
          <p:spPr>
            <a:xfrm>
              <a:off x="7275976" y="2695344"/>
              <a:ext cx="296352" cy="233797"/>
            </a:xfrm>
            <a:custGeom>
              <a:avLst/>
              <a:gdLst/>
              <a:ahLst/>
              <a:cxnLst/>
              <a:rect l="l" t="t" r="r" b="b"/>
              <a:pathLst>
                <a:path w="25871" h="20410" extrusionOk="0">
                  <a:moveTo>
                    <a:pt x="820" y="1"/>
                  </a:moveTo>
                  <a:cubicBezTo>
                    <a:pt x="342" y="1"/>
                    <a:pt x="1" y="410"/>
                    <a:pt x="1" y="888"/>
                  </a:cubicBezTo>
                  <a:lnTo>
                    <a:pt x="1" y="16656"/>
                  </a:lnTo>
                  <a:cubicBezTo>
                    <a:pt x="1" y="17133"/>
                    <a:pt x="342" y="17543"/>
                    <a:pt x="820" y="17543"/>
                  </a:cubicBezTo>
                  <a:lnTo>
                    <a:pt x="21297" y="17543"/>
                  </a:lnTo>
                  <a:lnTo>
                    <a:pt x="25870" y="20410"/>
                  </a:lnTo>
                  <a:lnTo>
                    <a:pt x="23959" y="16587"/>
                  </a:lnTo>
                  <a:lnTo>
                    <a:pt x="23959" y="888"/>
                  </a:lnTo>
                  <a:cubicBezTo>
                    <a:pt x="23959" y="410"/>
                    <a:pt x="23618" y="1"/>
                    <a:pt x="23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522;p58">
              <a:extLst>
                <a:ext uri="{FF2B5EF4-FFF2-40B4-BE49-F238E27FC236}">
                  <a16:creationId xmlns:a16="http://schemas.microsoft.com/office/drawing/2014/main" id="{676FE06A-B900-2F45-A3C6-80168872DAEA}"/>
                </a:ext>
              </a:extLst>
            </p:cNvPr>
            <p:cNvSpPr/>
            <p:nvPr/>
          </p:nvSpPr>
          <p:spPr>
            <a:xfrm>
              <a:off x="7293182" y="2742264"/>
              <a:ext cx="133714" cy="3918"/>
            </a:xfrm>
            <a:custGeom>
              <a:avLst/>
              <a:gdLst/>
              <a:ahLst/>
              <a:cxnLst/>
              <a:rect l="l" t="t" r="r" b="b"/>
              <a:pathLst>
                <a:path w="11673" h="342" extrusionOk="0">
                  <a:moveTo>
                    <a:pt x="273" y="0"/>
                  </a:moveTo>
                  <a:cubicBezTo>
                    <a:pt x="0" y="0"/>
                    <a:pt x="0" y="342"/>
                    <a:pt x="273" y="342"/>
                  </a:cubicBezTo>
                  <a:lnTo>
                    <a:pt x="11399" y="342"/>
                  </a:lnTo>
                  <a:cubicBezTo>
                    <a:pt x="11672" y="342"/>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23;p58">
              <a:extLst>
                <a:ext uri="{FF2B5EF4-FFF2-40B4-BE49-F238E27FC236}">
                  <a16:creationId xmlns:a16="http://schemas.microsoft.com/office/drawing/2014/main" id="{5AB2263A-E832-1D45-8F00-8C3C183935DA}"/>
                </a:ext>
              </a:extLst>
            </p:cNvPr>
            <p:cNvSpPr/>
            <p:nvPr/>
          </p:nvSpPr>
          <p:spPr>
            <a:xfrm>
              <a:off x="7293182" y="2765713"/>
              <a:ext cx="133714" cy="4708"/>
            </a:xfrm>
            <a:custGeom>
              <a:avLst/>
              <a:gdLst/>
              <a:ahLst/>
              <a:cxnLst/>
              <a:rect l="l" t="t" r="r" b="b"/>
              <a:pathLst>
                <a:path w="11673" h="411" extrusionOk="0">
                  <a:moveTo>
                    <a:pt x="273" y="1"/>
                  </a:moveTo>
                  <a:cubicBezTo>
                    <a:pt x="0" y="1"/>
                    <a:pt x="0" y="411"/>
                    <a:pt x="273" y="411"/>
                  </a:cubicBezTo>
                  <a:lnTo>
                    <a:pt x="11399" y="411"/>
                  </a:lnTo>
                  <a:cubicBezTo>
                    <a:pt x="11672" y="342"/>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524;p58">
              <a:extLst>
                <a:ext uri="{FF2B5EF4-FFF2-40B4-BE49-F238E27FC236}">
                  <a16:creationId xmlns:a16="http://schemas.microsoft.com/office/drawing/2014/main" id="{C15D4EB9-A009-C94E-ACE9-989EE041295A}"/>
                </a:ext>
              </a:extLst>
            </p:cNvPr>
            <p:cNvSpPr/>
            <p:nvPr/>
          </p:nvSpPr>
          <p:spPr>
            <a:xfrm>
              <a:off x="7293182" y="2789172"/>
              <a:ext cx="133714" cy="4708"/>
            </a:xfrm>
            <a:custGeom>
              <a:avLst/>
              <a:gdLst/>
              <a:ahLst/>
              <a:cxnLst/>
              <a:rect l="l" t="t" r="r" b="b"/>
              <a:pathLst>
                <a:path w="11673" h="411" extrusionOk="0">
                  <a:moveTo>
                    <a:pt x="273" y="1"/>
                  </a:moveTo>
                  <a:cubicBezTo>
                    <a:pt x="0" y="1"/>
                    <a:pt x="0" y="410"/>
                    <a:pt x="273" y="410"/>
                  </a:cubicBezTo>
                  <a:lnTo>
                    <a:pt x="11399" y="410"/>
                  </a:lnTo>
                  <a:cubicBezTo>
                    <a:pt x="11672" y="410"/>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25;p58">
              <a:extLst>
                <a:ext uri="{FF2B5EF4-FFF2-40B4-BE49-F238E27FC236}">
                  <a16:creationId xmlns:a16="http://schemas.microsoft.com/office/drawing/2014/main" id="{E7573B84-35B1-294C-8A3E-927E14819D7F}"/>
                </a:ext>
              </a:extLst>
            </p:cNvPr>
            <p:cNvSpPr/>
            <p:nvPr/>
          </p:nvSpPr>
          <p:spPr>
            <a:xfrm>
              <a:off x="7393264" y="2826710"/>
              <a:ext cx="132145" cy="4697"/>
            </a:xfrm>
            <a:custGeom>
              <a:avLst/>
              <a:gdLst/>
              <a:ahLst/>
              <a:cxnLst/>
              <a:rect l="l" t="t" r="r" b="b"/>
              <a:pathLst>
                <a:path w="11536" h="410" extrusionOk="0">
                  <a:moveTo>
                    <a:pt x="205" y="0"/>
                  </a:moveTo>
                  <a:cubicBezTo>
                    <a:pt x="0" y="68"/>
                    <a:pt x="0" y="341"/>
                    <a:pt x="205" y="410"/>
                  </a:cubicBezTo>
                  <a:lnTo>
                    <a:pt x="11331" y="410"/>
                  </a:lnTo>
                  <a:cubicBezTo>
                    <a:pt x="11536" y="341"/>
                    <a:pt x="11536" y="68"/>
                    <a:pt x="1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526;p58">
              <a:extLst>
                <a:ext uri="{FF2B5EF4-FFF2-40B4-BE49-F238E27FC236}">
                  <a16:creationId xmlns:a16="http://schemas.microsoft.com/office/drawing/2014/main" id="{051C4D99-1F5C-EB43-B6D9-70EBE1E0C5D5}"/>
                </a:ext>
              </a:extLst>
            </p:cNvPr>
            <p:cNvSpPr/>
            <p:nvPr/>
          </p:nvSpPr>
          <p:spPr>
            <a:xfrm>
              <a:off x="7392485" y="2842255"/>
              <a:ext cx="133691" cy="4009"/>
            </a:xfrm>
            <a:custGeom>
              <a:avLst/>
              <a:gdLst/>
              <a:ahLst/>
              <a:cxnLst/>
              <a:rect l="l" t="t" r="r" b="b"/>
              <a:pathLst>
                <a:path w="11671" h="350" extrusionOk="0">
                  <a:moveTo>
                    <a:pt x="11457" y="1"/>
                  </a:moveTo>
                  <a:cubicBezTo>
                    <a:pt x="11439" y="1"/>
                    <a:pt x="11420" y="3"/>
                    <a:pt x="11399" y="8"/>
                  </a:cubicBezTo>
                  <a:lnTo>
                    <a:pt x="273" y="8"/>
                  </a:lnTo>
                  <a:cubicBezTo>
                    <a:pt x="0" y="8"/>
                    <a:pt x="0" y="349"/>
                    <a:pt x="273" y="349"/>
                  </a:cubicBezTo>
                  <a:lnTo>
                    <a:pt x="11399" y="349"/>
                  </a:lnTo>
                  <a:cubicBezTo>
                    <a:pt x="11651" y="349"/>
                    <a:pt x="11670" y="1"/>
                    <a:pt x="1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27;p58">
              <a:extLst>
                <a:ext uri="{FF2B5EF4-FFF2-40B4-BE49-F238E27FC236}">
                  <a16:creationId xmlns:a16="http://schemas.microsoft.com/office/drawing/2014/main" id="{F863A928-0707-CC4A-8E6F-57480E1041A7}"/>
                </a:ext>
              </a:extLst>
            </p:cNvPr>
            <p:cNvSpPr/>
            <p:nvPr/>
          </p:nvSpPr>
          <p:spPr>
            <a:xfrm>
              <a:off x="7392485" y="2857204"/>
              <a:ext cx="133714" cy="3918"/>
            </a:xfrm>
            <a:custGeom>
              <a:avLst/>
              <a:gdLst/>
              <a:ahLst/>
              <a:cxnLst/>
              <a:rect l="l" t="t" r="r" b="b"/>
              <a:pathLst>
                <a:path w="11673" h="342" extrusionOk="0">
                  <a:moveTo>
                    <a:pt x="273" y="0"/>
                  </a:moveTo>
                  <a:cubicBezTo>
                    <a:pt x="0" y="0"/>
                    <a:pt x="0" y="341"/>
                    <a:pt x="273" y="341"/>
                  </a:cubicBezTo>
                  <a:lnTo>
                    <a:pt x="11399" y="341"/>
                  </a:lnTo>
                  <a:cubicBezTo>
                    <a:pt x="11672" y="341"/>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28;p58">
              <a:extLst>
                <a:ext uri="{FF2B5EF4-FFF2-40B4-BE49-F238E27FC236}">
                  <a16:creationId xmlns:a16="http://schemas.microsoft.com/office/drawing/2014/main" id="{98B718E9-E334-7C4B-B9A9-35C31371426B}"/>
                </a:ext>
              </a:extLst>
            </p:cNvPr>
            <p:cNvSpPr/>
            <p:nvPr/>
          </p:nvSpPr>
          <p:spPr>
            <a:xfrm>
              <a:off x="6300182" y="2843125"/>
              <a:ext cx="464454" cy="365151"/>
            </a:xfrm>
            <a:custGeom>
              <a:avLst/>
              <a:gdLst/>
              <a:ahLst/>
              <a:cxnLst/>
              <a:rect l="l" t="t" r="r" b="b"/>
              <a:pathLst>
                <a:path w="40546" h="31877" extrusionOk="0">
                  <a:moveTo>
                    <a:pt x="4233" y="0"/>
                  </a:moveTo>
                  <a:cubicBezTo>
                    <a:pt x="3482" y="0"/>
                    <a:pt x="2936" y="546"/>
                    <a:pt x="2936" y="1297"/>
                  </a:cubicBezTo>
                  <a:lnTo>
                    <a:pt x="2936" y="25870"/>
                  </a:lnTo>
                  <a:lnTo>
                    <a:pt x="1" y="31877"/>
                  </a:lnTo>
                  <a:lnTo>
                    <a:pt x="7168" y="27372"/>
                  </a:lnTo>
                  <a:lnTo>
                    <a:pt x="39249" y="27372"/>
                  </a:lnTo>
                  <a:cubicBezTo>
                    <a:pt x="39931" y="27372"/>
                    <a:pt x="40546" y="26757"/>
                    <a:pt x="40546" y="26075"/>
                  </a:cubicBezTo>
                  <a:lnTo>
                    <a:pt x="40546" y="1297"/>
                  </a:lnTo>
                  <a:cubicBezTo>
                    <a:pt x="40546" y="546"/>
                    <a:pt x="39931" y="0"/>
                    <a:pt x="39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29;p58">
              <a:extLst>
                <a:ext uri="{FF2B5EF4-FFF2-40B4-BE49-F238E27FC236}">
                  <a16:creationId xmlns:a16="http://schemas.microsoft.com/office/drawing/2014/main" id="{5FF995C9-1CA6-2A4C-9234-E6A118067F0B}"/>
                </a:ext>
              </a:extLst>
            </p:cNvPr>
            <p:cNvSpPr/>
            <p:nvPr/>
          </p:nvSpPr>
          <p:spPr>
            <a:xfrm>
              <a:off x="6528492" y="2915063"/>
              <a:ext cx="207221" cy="7045"/>
            </a:xfrm>
            <a:custGeom>
              <a:avLst/>
              <a:gdLst/>
              <a:ahLst/>
              <a:cxnLst/>
              <a:rect l="l" t="t" r="r" b="b"/>
              <a:pathLst>
                <a:path w="18090" h="615" extrusionOk="0">
                  <a:moveTo>
                    <a:pt x="342" y="0"/>
                  </a:moveTo>
                  <a:cubicBezTo>
                    <a:pt x="1" y="68"/>
                    <a:pt x="1" y="546"/>
                    <a:pt x="342" y="614"/>
                  </a:cubicBezTo>
                  <a:lnTo>
                    <a:pt x="17816" y="614"/>
                  </a:lnTo>
                  <a:cubicBezTo>
                    <a:pt x="18089" y="546"/>
                    <a:pt x="18089" y="68"/>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530;p58">
              <a:extLst>
                <a:ext uri="{FF2B5EF4-FFF2-40B4-BE49-F238E27FC236}">
                  <a16:creationId xmlns:a16="http://schemas.microsoft.com/office/drawing/2014/main" id="{7B7F5ECA-91F4-C841-9CB0-F3FD73DB54ED}"/>
                </a:ext>
              </a:extLst>
            </p:cNvPr>
            <p:cNvSpPr/>
            <p:nvPr/>
          </p:nvSpPr>
          <p:spPr>
            <a:xfrm>
              <a:off x="6528492" y="2952589"/>
              <a:ext cx="207221" cy="7045"/>
            </a:xfrm>
            <a:custGeom>
              <a:avLst/>
              <a:gdLst/>
              <a:ahLst/>
              <a:cxnLst/>
              <a:rect l="l" t="t" r="r" b="b"/>
              <a:pathLst>
                <a:path w="18090" h="615" extrusionOk="0">
                  <a:moveTo>
                    <a:pt x="342" y="0"/>
                  </a:moveTo>
                  <a:cubicBezTo>
                    <a:pt x="1" y="69"/>
                    <a:pt x="1" y="547"/>
                    <a:pt x="342" y="615"/>
                  </a:cubicBezTo>
                  <a:lnTo>
                    <a:pt x="17816" y="615"/>
                  </a:lnTo>
                  <a:cubicBezTo>
                    <a:pt x="18089" y="547"/>
                    <a:pt x="18089" y="69"/>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31;p58">
              <a:extLst>
                <a:ext uri="{FF2B5EF4-FFF2-40B4-BE49-F238E27FC236}">
                  <a16:creationId xmlns:a16="http://schemas.microsoft.com/office/drawing/2014/main" id="{BE8D1BCA-E1EB-264A-BD56-C0F5D3DE68F6}"/>
                </a:ext>
              </a:extLst>
            </p:cNvPr>
            <p:cNvSpPr/>
            <p:nvPr/>
          </p:nvSpPr>
          <p:spPr>
            <a:xfrm>
              <a:off x="6528492" y="2990116"/>
              <a:ext cx="207221" cy="6266"/>
            </a:xfrm>
            <a:custGeom>
              <a:avLst/>
              <a:gdLst/>
              <a:ahLst/>
              <a:cxnLst/>
              <a:rect l="l" t="t" r="r" b="b"/>
              <a:pathLst>
                <a:path w="18090" h="547" extrusionOk="0">
                  <a:moveTo>
                    <a:pt x="342" y="1"/>
                  </a:moveTo>
                  <a:cubicBezTo>
                    <a:pt x="1" y="1"/>
                    <a:pt x="1" y="479"/>
                    <a:pt x="342" y="547"/>
                  </a:cubicBezTo>
                  <a:lnTo>
                    <a:pt x="17816" y="547"/>
                  </a:lnTo>
                  <a:cubicBezTo>
                    <a:pt x="18089" y="479"/>
                    <a:pt x="18089" y="1"/>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32;p58">
              <a:extLst>
                <a:ext uri="{FF2B5EF4-FFF2-40B4-BE49-F238E27FC236}">
                  <a16:creationId xmlns:a16="http://schemas.microsoft.com/office/drawing/2014/main" id="{3C291932-97CF-B14B-9871-E142560EFF80}"/>
                </a:ext>
              </a:extLst>
            </p:cNvPr>
            <p:cNvSpPr/>
            <p:nvPr/>
          </p:nvSpPr>
          <p:spPr>
            <a:xfrm>
              <a:off x="6372898" y="3048766"/>
              <a:ext cx="208000" cy="6266"/>
            </a:xfrm>
            <a:custGeom>
              <a:avLst/>
              <a:gdLst/>
              <a:ahLst/>
              <a:cxnLst/>
              <a:rect l="l" t="t" r="r" b="b"/>
              <a:pathLst>
                <a:path w="18158" h="547" extrusionOk="0">
                  <a:moveTo>
                    <a:pt x="342" y="0"/>
                  </a:moveTo>
                  <a:cubicBezTo>
                    <a:pt x="1" y="0"/>
                    <a:pt x="1" y="478"/>
                    <a:pt x="342" y="546"/>
                  </a:cubicBezTo>
                  <a:lnTo>
                    <a:pt x="17816" y="546"/>
                  </a:lnTo>
                  <a:cubicBezTo>
                    <a:pt x="18157" y="478"/>
                    <a:pt x="18157" y="0"/>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33;p58">
              <a:extLst>
                <a:ext uri="{FF2B5EF4-FFF2-40B4-BE49-F238E27FC236}">
                  <a16:creationId xmlns:a16="http://schemas.microsoft.com/office/drawing/2014/main" id="{DBEBA15B-BA3A-9946-8FBD-A7280E11702B}"/>
                </a:ext>
              </a:extLst>
            </p:cNvPr>
            <p:cNvSpPr/>
            <p:nvPr/>
          </p:nvSpPr>
          <p:spPr>
            <a:xfrm>
              <a:off x="6372898" y="3072214"/>
              <a:ext cx="208000" cy="7056"/>
            </a:xfrm>
            <a:custGeom>
              <a:avLst/>
              <a:gdLst/>
              <a:ahLst/>
              <a:cxnLst/>
              <a:rect l="l" t="t" r="r" b="b"/>
              <a:pathLst>
                <a:path w="18158" h="616"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34;p58">
              <a:extLst>
                <a:ext uri="{FF2B5EF4-FFF2-40B4-BE49-F238E27FC236}">
                  <a16:creationId xmlns:a16="http://schemas.microsoft.com/office/drawing/2014/main" id="{0A26F2CC-F2BB-714B-96EC-28C05AE04782}"/>
                </a:ext>
              </a:extLst>
            </p:cNvPr>
            <p:cNvSpPr/>
            <p:nvPr/>
          </p:nvSpPr>
          <p:spPr>
            <a:xfrm>
              <a:off x="6372898" y="3095674"/>
              <a:ext cx="208000" cy="7045"/>
            </a:xfrm>
            <a:custGeom>
              <a:avLst/>
              <a:gdLst/>
              <a:ahLst/>
              <a:cxnLst/>
              <a:rect l="l" t="t" r="r" b="b"/>
              <a:pathLst>
                <a:path w="18158" h="615"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35;p58">
              <a:extLst>
                <a:ext uri="{FF2B5EF4-FFF2-40B4-BE49-F238E27FC236}">
                  <a16:creationId xmlns:a16="http://schemas.microsoft.com/office/drawing/2014/main" id="{8C5BC542-F203-8E46-8769-3533466F2E5F}"/>
                </a:ext>
              </a:extLst>
            </p:cNvPr>
            <p:cNvSpPr/>
            <p:nvPr/>
          </p:nvSpPr>
          <p:spPr>
            <a:xfrm>
              <a:off x="5734878" y="4248173"/>
              <a:ext cx="147792" cy="147162"/>
            </a:xfrm>
            <a:custGeom>
              <a:avLst/>
              <a:gdLst/>
              <a:ahLst/>
              <a:cxnLst/>
              <a:rect l="l" t="t" r="r" b="b"/>
              <a:pathLst>
                <a:path w="12902" h="12847" extrusionOk="0">
                  <a:moveTo>
                    <a:pt x="479" y="1"/>
                  </a:moveTo>
                  <a:cubicBezTo>
                    <a:pt x="683" y="3072"/>
                    <a:pt x="547" y="6212"/>
                    <a:pt x="1" y="9284"/>
                  </a:cubicBezTo>
                  <a:cubicBezTo>
                    <a:pt x="1" y="9420"/>
                    <a:pt x="1" y="9625"/>
                    <a:pt x="1" y="9830"/>
                  </a:cubicBezTo>
                  <a:cubicBezTo>
                    <a:pt x="137" y="10035"/>
                    <a:pt x="410" y="10239"/>
                    <a:pt x="683" y="10308"/>
                  </a:cubicBezTo>
                  <a:cubicBezTo>
                    <a:pt x="4250" y="11964"/>
                    <a:pt x="8113" y="12847"/>
                    <a:pt x="12052" y="12847"/>
                  </a:cubicBezTo>
                  <a:cubicBezTo>
                    <a:pt x="12335" y="12847"/>
                    <a:pt x="12618" y="12842"/>
                    <a:pt x="12901" y="12833"/>
                  </a:cubicBezTo>
                  <a:cubicBezTo>
                    <a:pt x="12492" y="12424"/>
                    <a:pt x="12014" y="12082"/>
                    <a:pt x="11468" y="11809"/>
                  </a:cubicBezTo>
                  <a:cubicBezTo>
                    <a:pt x="7577" y="9216"/>
                    <a:pt x="5530" y="4642"/>
                    <a:pt x="6007"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36;p58">
              <a:extLst>
                <a:ext uri="{FF2B5EF4-FFF2-40B4-BE49-F238E27FC236}">
                  <a16:creationId xmlns:a16="http://schemas.microsoft.com/office/drawing/2014/main" id="{943008DF-BEC2-5E4D-912C-F0F13771A8BA}"/>
                </a:ext>
              </a:extLst>
            </p:cNvPr>
            <p:cNvSpPr/>
            <p:nvPr/>
          </p:nvSpPr>
          <p:spPr>
            <a:xfrm>
              <a:off x="5713766" y="4344761"/>
              <a:ext cx="283053" cy="91159"/>
            </a:xfrm>
            <a:custGeom>
              <a:avLst/>
              <a:gdLst/>
              <a:ahLst/>
              <a:cxnLst/>
              <a:rect l="l" t="t" r="r" b="b"/>
              <a:pathLst>
                <a:path w="24710" h="7958" extrusionOk="0">
                  <a:moveTo>
                    <a:pt x="2199" y="1"/>
                  </a:moveTo>
                  <a:cubicBezTo>
                    <a:pt x="2011" y="1"/>
                    <a:pt x="1818" y="102"/>
                    <a:pt x="1571" y="374"/>
                  </a:cubicBezTo>
                  <a:cubicBezTo>
                    <a:pt x="1161" y="988"/>
                    <a:pt x="888" y="1671"/>
                    <a:pt x="752" y="2354"/>
                  </a:cubicBezTo>
                  <a:cubicBezTo>
                    <a:pt x="615" y="3582"/>
                    <a:pt x="1" y="4538"/>
                    <a:pt x="206" y="5698"/>
                  </a:cubicBezTo>
                  <a:cubicBezTo>
                    <a:pt x="206" y="5903"/>
                    <a:pt x="274" y="6108"/>
                    <a:pt x="410" y="6244"/>
                  </a:cubicBezTo>
                  <a:cubicBezTo>
                    <a:pt x="615" y="6449"/>
                    <a:pt x="820" y="6517"/>
                    <a:pt x="1093" y="6585"/>
                  </a:cubicBezTo>
                  <a:lnTo>
                    <a:pt x="3618" y="7063"/>
                  </a:lnTo>
                  <a:cubicBezTo>
                    <a:pt x="3956" y="7112"/>
                    <a:pt x="4294" y="7160"/>
                    <a:pt x="4632" y="7160"/>
                  </a:cubicBezTo>
                  <a:cubicBezTo>
                    <a:pt x="4772" y="7160"/>
                    <a:pt x="4912" y="7152"/>
                    <a:pt x="5052" y="7132"/>
                  </a:cubicBezTo>
                  <a:cubicBezTo>
                    <a:pt x="5393" y="6995"/>
                    <a:pt x="5734" y="6790"/>
                    <a:pt x="6076" y="6722"/>
                  </a:cubicBezTo>
                  <a:cubicBezTo>
                    <a:pt x="6276" y="6697"/>
                    <a:pt x="6475" y="6681"/>
                    <a:pt x="6675" y="6681"/>
                  </a:cubicBezTo>
                  <a:cubicBezTo>
                    <a:pt x="7021" y="6681"/>
                    <a:pt x="7368" y="6729"/>
                    <a:pt x="7714" y="6859"/>
                  </a:cubicBezTo>
                  <a:cubicBezTo>
                    <a:pt x="10662" y="7596"/>
                    <a:pt x="13676" y="7958"/>
                    <a:pt x="16707" y="7958"/>
                  </a:cubicBezTo>
                  <a:cubicBezTo>
                    <a:pt x="19009" y="7958"/>
                    <a:pt x="21320" y="7749"/>
                    <a:pt x="23618" y="7336"/>
                  </a:cubicBezTo>
                  <a:cubicBezTo>
                    <a:pt x="23823" y="7336"/>
                    <a:pt x="23959" y="7268"/>
                    <a:pt x="24164" y="7200"/>
                  </a:cubicBezTo>
                  <a:cubicBezTo>
                    <a:pt x="24642" y="6790"/>
                    <a:pt x="24710" y="6108"/>
                    <a:pt x="24369" y="5630"/>
                  </a:cubicBezTo>
                  <a:cubicBezTo>
                    <a:pt x="23959" y="5152"/>
                    <a:pt x="23413" y="4879"/>
                    <a:pt x="22867" y="4743"/>
                  </a:cubicBezTo>
                  <a:cubicBezTo>
                    <a:pt x="20410" y="4128"/>
                    <a:pt x="17748" y="4469"/>
                    <a:pt x="15427" y="3377"/>
                  </a:cubicBezTo>
                  <a:cubicBezTo>
                    <a:pt x="13994" y="2695"/>
                    <a:pt x="12697" y="1330"/>
                    <a:pt x="11058" y="1261"/>
                  </a:cubicBezTo>
                  <a:cubicBezTo>
                    <a:pt x="10854" y="2354"/>
                    <a:pt x="9966" y="3104"/>
                    <a:pt x="8874" y="3173"/>
                  </a:cubicBezTo>
                  <a:cubicBezTo>
                    <a:pt x="7850" y="3104"/>
                    <a:pt x="6758" y="2831"/>
                    <a:pt x="5871" y="2285"/>
                  </a:cubicBezTo>
                  <a:lnTo>
                    <a:pt x="6007" y="2217"/>
                  </a:lnTo>
                  <a:cubicBezTo>
                    <a:pt x="5188" y="1603"/>
                    <a:pt x="4301" y="1057"/>
                    <a:pt x="3414" y="579"/>
                  </a:cubicBezTo>
                  <a:cubicBezTo>
                    <a:pt x="2847" y="317"/>
                    <a:pt x="2531"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37;p58">
              <a:extLst>
                <a:ext uri="{FF2B5EF4-FFF2-40B4-BE49-F238E27FC236}">
                  <a16:creationId xmlns:a16="http://schemas.microsoft.com/office/drawing/2014/main" id="{2C9246AD-7109-3547-A87E-42B0928A3720}"/>
                </a:ext>
              </a:extLst>
            </p:cNvPr>
            <p:cNvSpPr/>
            <p:nvPr/>
          </p:nvSpPr>
          <p:spPr>
            <a:xfrm>
              <a:off x="5920964" y="4234106"/>
              <a:ext cx="130587" cy="183750"/>
            </a:xfrm>
            <a:custGeom>
              <a:avLst/>
              <a:gdLst/>
              <a:ahLst/>
              <a:cxnLst/>
              <a:rect l="l" t="t" r="r" b="b"/>
              <a:pathLst>
                <a:path w="11400" h="16041" extrusionOk="0">
                  <a:moveTo>
                    <a:pt x="3414" y="0"/>
                  </a:moveTo>
                  <a:cubicBezTo>
                    <a:pt x="2663" y="3004"/>
                    <a:pt x="1571" y="5939"/>
                    <a:pt x="206" y="8669"/>
                  </a:cubicBezTo>
                  <a:cubicBezTo>
                    <a:pt x="69" y="8874"/>
                    <a:pt x="1" y="9010"/>
                    <a:pt x="1" y="9215"/>
                  </a:cubicBezTo>
                  <a:cubicBezTo>
                    <a:pt x="69" y="9488"/>
                    <a:pt x="206" y="9761"/>
                    <a:pt x="479" y="9898"/>
                  </a:cubicBezTo>
                  <a:cubicBezTo>
                    <a:pt x="3550" y="12764"/>
                    <a:pt x="7304" y="14880"/>
                    <a:pt x="11400" y="16041"/>
                  </a:cubicBezTo>
                  <a:cubicBezTo>
                    <a:pt x="11059" y="15495"/>
                    <a:pt x="10717" y="15085"/>
                    <a:pt x="10308" y="14607"/>
                  </a:cubicBezTo>
                  <a:cubicBezTo>
                    <a:pt x="7441" y="10990"/>
                    <a:pt x="6827" y="6007"/>
                    <a:pt x="8738" y="1707"/>
                  </a:cubicBezTo>
                  <a:lnTo>
                    <a:pt x="3414"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38;p58">
              <a:extLst>
                <a:ext uri="{FF2B5EF4-FFF2-40B4-BE49-F238E27FC236}">
                  <a16:creationId xmlns:a16="http://schemas.microsoft.com/office/drawing/2014/main" id="{C9041534-168F-4142-A9B7-C156E950AA2E}"/>
                </a:ext>
              </a:extLst>
            </p:cNvPr>
            <p:cNvSpPr/>
            <p:nvPr/>
          </p:nvSpPr>
          <p:spPr>
            <a:xfrm>
              <a:off x="5886565" y="4332642"/>
              <a:ext cx="273671" cy="116807"/>
            </a:xfrm>
            <a:custGeom>
              <a:avLst/>
              <a:gdLst/>
              <a:ahLst/>
              <a:cxnLst/>
              <a:rect l="l" t="t" r="r" b="b"/>
              <a:pathLst>
                <a:path w="23891" h="10197" extrusionOk="0">
                  <a:moveTo>
                    <a:pt x="2630" y="0"/>
                  </a:moveTo>
                  <a:cubicBezTo>
                    <a:pt x="2466" y="0"/>
                    <a:pt x="2284" y="79"/>
                    <a:pt x="2048" y="272"/>
                  </a:cubicBezTo>
                  <a:cubicBezTo>
                    <a:pt x="1571" y="818"/>
                    <a:pt x="1229" y="1432"/>
                    <a:pt x="956" y="2115"/>
                  </a:cubicBezTo>
                  <a:cubicBezTo>
                    <a:pt x="683" y="3275"/>
                    <a:pt x="1" y="4094"/>
                    <a:pt x="1" y="5323"/>
                  </a:cubicBezTo>
                  <a:cubicBezTo>
                    <a:pt x="1" y="5459"/>
                    <a:pt x="1" y="5664"/>
                    <a:pt x="137" y="5869"/>
                  </a:cubicBezTo>
                  <a:cubicBezTo>
                    <a:pt x="274" y="6074"/>
                    <a:pt x="478" y="6142"/>
                    <a:pt x="751" y="6210"/>
                  </a:cubicBezTo>
                  <a:lnTo>
                    <a:pt x="3209" y="7097"/>
                  </a:lnTo>
                  <a:cubicBezTo>
                    <a:pt x="3618" y="7234"/>
                    <a:pt x="4096" y="7370"/>
                    <a:pt x="4574" y="7370"/>
                  </a:cubicBezTo>
                  <a:cubicBezTo>
                    <a:pt x="4915" y="7302"/>
                    <a:pt x="5256" y="7097"/>
                    <a:pt x="5666" y="7097"/>
                  </a:cubicBezTo>
                  <a:cubicBezTo>
                    <a:pt x="6144" y="7097"/>
                    <a:pt x="6690" y="7234"/>
                    <a:pt x="7168" y="7439"/>
                  </a:cubicBezTo>
                  <a:cubicBezTo>
                    <a:pt x="11646" y="9243"/>
                    <a:pt x="16408" y="10196"/>
                    <a:pt x="21195" y="10196"/>
                  </a:cubicBezTo>
                  <a:cubicBezTo>
                    <a:pt x="21661" y="10196"/>
                    <a:pt x="22128" y="10187"/>
                    <a:pt x="22594" y="10169"/>
                  </a:cubicBezTo>
                  <a:cubicBezTo>
                    <a:pt x="22799" y="10169"/>
                    <a:pt x="23003" y="10169"/>
                    <a:pt x="23140" y="10101"/>
                  </a:cubicBezTo>
                  <a:cubicBezTo>
                    <a:pt x="23686" y="9759"/>
                    <a:pt x="23891" y="9145"/>
                    <a:pt x="23549" y="8599"/>
                  </a:cubicBezTo>
                  <a:cubicBezTo>
                    <a:pt x="23276" y="8053"/>
                    <a:pt x="22799" y="7712"/>
                    <a:pt x="22252" y="7507"/>
                  </a:cubicBezTo>
                  <a:cubicBezTo>
                    <a:pt x="19932" y="6551"/>
                    <a:pt x="17270" y="6551"/>
                    <a:pt x="15222" y="5118"/>
                  </a:cubicBezTo>
                  <a:cubicBezTo>
                    <a:pt x="13857" y="4231"/>
                    <a:pt x="12833" y="2729"/>
                    <a:pt x="11263" y="2456"/>
                  </a:cubicBezTo>
                  <a:cubicBezTo>
                    <a:pt x="10951" y="3392"/>
                    <a:pt x="10068" y="4043"/>
                    <a:pt x="9136" y="4043"/>
                  </a:cubicBezTo>
                  <a:cubicBezTo>
                    <a:pt x="9049" y="4043"/>
                    <a:pt x="8962" y="4038"/>
                    <a:pt x="8874" y="4026"/>
                  </a:cubicBezTo>
                  <a:cubicBezTo>
                    <a:pt x="7850" y="3821"/>
                    <a:pt x="6826" y="3343"/>
                    <a:pt x="6076" y="2729"/>
                  </a:cubicBezTo>
                  <a:lnTo>
                    <a:pt x="6076" y="2661"/>
                  </a:lnTo>
                  <a:cubicBezTo>
                    <a:pt x="5393" y="1978"/>
                    <a:pt x="4642" y="1296"/>
                    <a:pt x="3823" y="749"/>
                  </a:cubicBezTo>
                  <a:cubicBezTo>
                    <a:pt x="3261" y="375"/>
                    <a:pt x="2988" y="0"/>
                    <a:pt x="2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39;p58">
              <a:extLst>
                <a:ext uri="{FF2B5EF4-FFF2-40B4-BE49-F238E27FC236}">
                  <a16:creationId xmlns:a16="http://schemas.microsoft.com/office/drawing/2014/main" id="{6B910236-00B8-254E-AE3B-C997CBDE0E5A}"/>
                </a:ext>
              </a:extLst>
            </p:cNvPr>
            <p:cNvSpPr/>
            <p:nvPr/>
          </p:nvSpPr>
          <p:spPr>
            <a:xfrm>
              <a:off x="5715335" y="3257842"/>
              <a:ext cx="480091" cy="1054753"/>
            </a:xfrm>
            <a:custGeom>
              <a:avLst/>
              <a:gdLst/>
              <a:ahLst/>
              <a:cxnLst/>
              <a:rect l="l" t="t" r="r" b="b"/>
              <a:pathLst>
                <a:path w="41911" h="92078" extrusionOk="0">
                  <a:moveTo>
                    <a:pt x="5879" y="0"/>
                  </a:moveTo>
                  <a:cubicBezTo>
                    <a:pt x="5081" y="0"/>
                    <a:pt x="4328" y="219"/>
                    <a:pt x="3618" y="655"/>
                  </a:cubicBezTo>
                  <a:lnTo>
                    <a:pt x="2389" y="6389"/>
                  </a:lnTo>
                  <a:cubicBezTo>
                    <a:pt x="0" y="17720"/>
                    <a:pt x="1775" y="29597"/>
                    <a:pt x="1570" y="41200"/>
                  </a:cubicBezTo>
                  <a:cubicBezTo>
                    <a:pt x="1502" y="46388"/>
                    <a:pt x="1024" y="51507"/>
                    <a:pt x="683" y="56695"/>
                  </a:cubicBezTo>
                  <a:cubicBezTo>
                    <a:pt x="137" y="67275"/>
                    <a:pt x="478" y="77854"/>
                    <a:pt x="1638" y="88366"/>
                  </a:cubicBezTo>
                  <a:cubicBezTo>
                    <a:pt x="3258" y="88629"/>
                    <a:pt x="4905" y="88751"/>
                    <a:pt x="6544" y="88751"/>
                  </a:cubicBezTo>
                  <a:cubicBezTo>
                    <a:pt x="7462" y="88751"/>
                    <a:pt x="8377" y="88713"/>
                    <a:pt x="9283" y="88639"/>
                  </a:cubicBezTo>
                  <a:lnTo>
                    <a:pt x="11536" y="65978"/>
                  </a:lnTo>
                  <a:cubicBezTo>
                    <a:pt x="11809" y="61677"/>
                    <a:pt x="12423" y="57309"/>
                    <a:pt x="13242" y="53009"/>
                  </a:cubicBezTo>
                  <a:cubicBezTo>
                    <a:pt x="13857" y="49937"/>
                    <a:pt x="14744" y="46934"/>
                    <a:pt x="15426" y="43862"/>
                  </a:cubicBezTo>
                  <a:cubicBezTo>
                    <a:pt x="16450" y="38811"/>
                    <a:pt x="17201" y="33692"/>
                    <a:pt x="17679" y="28573"/>
                  </a:cubicBezTo>
                  <a:lnTo>
                    <a:pt x="29078" y="53145"/>
                  </a:lnTo>
                  <a:cubicBezTo>
                    <a:pt x="29692" y="54306"/>
                    <a:pt x="30102" y="55534"/>
                    <a:pt x="30375" y="56831"/>
                  </a:cubicBezTo>
                  <a:cubicBezTo>
                    <a:pt x="30375" y="58401"/>
                    <a:pt x="30170" y="59971"/>
                    <a:pt x="29556" y="61473"/>
                  </a:cubicBezTo>
                  <a:cubicBezTo>
                    <a:pt x="26689" y="70824"/>
                    <a:pt x="23344" y="80107"/>
                    <a:pt x="19590" y="89185"/>
                  </a:cubicBezTo>
                  <a:lnTo>
                    <a:pt x="25665" y="91847"/>
                  </a:lnTo>
                  <a:cubicBezTo>
                    <a:pt x="25921" y="92001"/>
                    <a:pt x="26177" y="92078"/>
                    <a:pt x="26462" y="92078"/>
                  </a:cubicBezTo>
                  <a:cubicBezTo>
                    <a:pt x="26557" y="92078"/>
                    <a:pt x="26655" y="92069"/>
                    <a:pt x="26757" y="92052"/>
                  </a:cubicBezTo>
                  <a:cubicBezTo>
                    <a:pt x="27167" y="91915"/>
                    <a:pt x="27440" y="91438"/>
                    <a:pt x="27576" y="91028"/>
                  </a:cubicBezTo>
                  <a:lnTo>
                    <a:pt x="39385" y="63316"/>
                  </a:lnTo>
                  <a:cubicBezTo>
                    <a:pt x="40613" y="60312"/>
                    <a:pt x="41910" y="57172"/>
                    <a:pt x="41501" y="53896"/>
                  </a:cubicBezTo>
                  <a:cubicBezTo>
                    <a:pt x="41296" y="51439"/>
                    <a:pt x="40886" y="49050"/>
                    <a:pt x="40272" y="46661"/>
                  </a:cubicBezTo>
                  <a:cubicBezTo>
                    <a:pt x="39589" y="43862"/>
                    <a:pt x="38156" y="40245"/>
                    <a:pt x="37474" y="37514"/>
                  </a:cubicBezTo>
                  <a:cubicBezTo>
                    <a:pt x="34675" y="26320"/>
                    <a:pt x="30989" y="16491"/>
                    <a:pt x="28191" y="5297"/>
                  </a:cubicBezTo>
                  <a:cubicBezTo>
                    <a:pt x="28054" y="4614"/>
                    <a:pt x="27713" y="3932"/>
                    <a:pt x="27235" y="3317"/>
                  </a:cubicBezTo>
                  <a:cubicBezTo>
                    <a:pt x="26757" y="2976"/>
                    <a:pt x="26211" y="2703"/>
                    <a:pt x="25529" y="2567"/>
                  </a:cubicBezTo>
                  <a:cubicBezTo>
                    <a:pt x="19317" y="997"/>
                    <a:pt x="12901" y="178"/>
                    <a:pt x="6485" y="41"/>
                  </a:cubicBezTo>
                  <a:cubicBezTo>
                    <a:pt x="6280" y="14"/>
                    <a:pt x="6078" y="0"/>
                    <a:pt x="5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40;p58">
              <a:extLst>
                <a:ext uri="{FF2B5EF4-FFF2-40B4-BE49-F238E27FC236}">
                  <a16:creationId xmlns:a16="http://schemas.microsoft.com/office/drawing/2014/main" id="{8F272065-C3B8-CE49-BDCE-04CC79AA2459}"/>
                </a:ext>
              </a:extLst>
            </p:cNvPr>
            <p:cNvSpPr/>
            <p:nvPr/>
          </p:nvSpPr>
          <p:spPr>
            <a:xfrm>
              <a:off x="5876404" y="2641403"/>
              <a:ext cx="161080" cy="158434"/>
            </a:xfrm>
            <a:custGeom>
              <a:avLst/>
              <a:gdLst/>
              <a:ahLst/>
              <a:cxnLst/>
              <a:rect l="l" t="t" r="r" b="b"/>
              <a:pathLst>
                <a:path w="14062" h="13831" extrusionOk="0">
                  <a:moveTo>
                    <a:pt x="4369" y="0"/>
                  </a:moveTo>
                  <a:lnTo>
                    <a:pt x="4369" y="0"/>
                  </a:lnTo>
                  <a:cubicBezTo>
                    <a:pt x="4505" y="1365"/>
                    <a:pt x="4574" y="2799"/>
                    <a:pt x="4437" y="4232"/>
                  </a:cubicBezTo>
                  <a:cubicBezTo>
                    <a:pt x="4369" y="4983"/>
                    <a:pt x="4164" y="5665"/>
                    <a:pt x="3891" y="6280"/>
                  </a:cubicBezTo>
                  <a:cubicBezTo>
                    <a:pt x="3140" y="7713"/>
                    <a:pt x="1502" y="8396"/>
                    <a:pt x="0" y="8942"/>
                  </a:cubicBezTo>
                  <a:cubicBezTo>
                    <a:pt x="1092" y="9829"/>
                    <a:pt x="1911" y="11058"/>
                    <a:pt x="2935" y="11945"/>
                  </a:cubicBezTo>
                  <a:cubicBezTo>
                    <a:pt x="4460" y="13233"/>
                    <a:pt x="6406" y="13831"/>
                    <a:pt x="8380" y="13831"/>
                  </a:cubicBezTo>
                  <a:cubicBezTo>
                    <a:pt x="10381" y="13831"/>
                    <a:pt x="12412" y="13216"/>
                    <a:pt x="14061" y="12082"/>
                  </a:cubicBezTo>
                  <a:cubicBezTo>
                    <a:pt x="11945" y="10648"/>
                    <a:pt x="11468" y="7850"/>
                    <a:pt x="12969" y="5802"/>
                  </a:cubicBezTo>
                  <a:lnTo>
                    <a:pt x="4369" y="0"/>
                  </a:ln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41;p58">
              <a:extLst>
                <a:ext uri="{FF2B5EF4-FFF2-40B4-BE49-F238E27FC236}">
                  <a16:creationId xmlns:a16="http://schemas.microsoft.com/office/drawing/2014/main" id="{484BF22D-8B94-4849-AEB1-8B7F95CF8FF6}"/>
                </a:ext>
              </a:extLst>
            </p:cNvPr>
            <p:cNvSpPr/>
            <p:nvPr/>
          </p:nvSpPr>
          <p:spPr>
            <a:xfrm>
              <a:off x="5912373" y="2505352"/>
              <a:ext cx="170462" cy="229295"/>
            </a:xfrm>
            <a:custGeom>
              <a:avLst/>
              <a:gdLst/>
              <a:ahLst/>
              <a:cxnLst/>
              <a:rect l="l" t="t" r="r" b="b"/>
              <a:pathLst>
                <a:path w="14881" h="20017" extrusionOk="0">
                  <a:moveTo>
                    <a:pt x="3413" y="0"/>
                  </a:moveTo>
                  <a:cubicBezTo>
                    <a:pt x="410" y="2662"/>
                    <a:pt x="0" y="7236"/>
                    <a:pt x="819" y="11194"/>
                  </a:cubicBezTo>
                  <a:cubicBezTo>
                    <a:pt x="1570" y="14607"/>
                    <a:pt x="3345" y="18020"/>
                    <a:pt x="6416" y="19590"/>
                  </a:cubicBezTo>
                  <a:cubicBezTo>
                    <a:pt x="6985" y="19875"/>
                    <a:pt x="7601" y="20017"/>
                    <a:pt x="8225" y="20017"/>
                  </a:cubicBezTo>
                  <a:cubicBezTo>
                    <a:pt x="8350" y="20017"/>
                    <a:pt x="8475" y="20011"/>
                    <a:pt x="8601" y="20000"/>
                  </a:cubicBezTo>
                  <a:cubicBezTo>
                    <a:pt x="9556" y="19658"/>
                    <a:pt x="10443" y="19044"/>
                    <a:pt x="10921" y="18088"/>
                  </a:cubicBezTo>
                  <a:cubicBezTo>
                    <a:pt x="13583" y="14403"/>
                    <a:pt x="14880" y="9829"/>
                    <a:pt x="14607" y="5324"/>
                  </a:cubicBezTo>
                  <a:lnTo>
                    <a:pt x="3413"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42;p58">
              <a:extLst>
                <a:ext uri="{FF2B5EF4-FFF2-40B4-BE49-F238E27FC236}">
                  <a16:creationId xmlns:a16="http://schemas.microsoft.com/office/drawing/2014/main" id="{50B38620-4F53-AB4D-B940-50E7E3B9FE29}"/>
                </a:ext>
              </a:extLst>
            </p:cNvPr>
            <p:cNvSpPr/>
            <p:nvPr/>
          </p:nvSpPr>
          <p:spPr>
            <a:xfrm>
              <a:off x="5896725" y="2579317"/>
              <a:ext cx="25820" cy="54274"/>
            </a:xfrm>
            <a:custGeom>
              <a:avLst/>
              <a:gdLst/>
              <a:ahLst/>
              <a:cxnLst/>
              <a:rect l="l" t="t" r="r" b="b"/>
              <a:pathLst>
                <a:path w="2254" h="4738" extrusionOk="0">
                  <a:moveTo>
                    <a:pt x="832" y="1"/>
                  </a:moveTo>
                  <a:cubicBezTo>
                    <a:pt x="664" y="1"/>
                    <a:pt x="493" y="52"/>
                    <a:pt x="342" y="164"/>
                  </a:cubicBezTo>
                  <a:cubicBezTo>
                    <a:pt x="206" y="369"/>
                    <a:pt x="137" y="574"/>
                    <a:pt x="137" y="779"/>
                  </a:cubicBezTo>
                  <a:cubicBezTo>
                    <a:pt x="1" y="2417"/>
                    <a:pt x="820" y="3987"/>
                    <a:pt x="2253" y="4737"/>
                  </a:cubicBezTo>
                  <a:lnTo>
                    <a:pt x="1844" y="779"/>
                  </a:lnTo>
                  <a:cubicBezTo>
                    <a:pt x="1707" y="506"/>
                    <a:pt x="1434" y="301"/>
                    <a:pt x="1230" y="96"/>
                  </a:cubicBezTo>
                  <a:cubicBezTo>
                    <a:pt x="1107" y="35"/>
                    <a:pt x="970" y="1"/>
                    <a:pt x="832"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43;p58">
              <a:extLst>
                <a:ext uri="{FF2B5EF4-FFF2-40B4-BE49-F238E27FC236}">
                  <a16:creationId xmlns:a16="http://schemas.microsoft.com/office/drawing/2014/main" id="{9B6F63B8-26C5-EB4D-A06C-8BDACC3175A6}"/>
                </a:ext>
              </a:extLst>
            </p:cNvPr>
            <p:cNvSpPr/>
            <p:nvPr/>
          </p:nvSpPr>
          <p:spPr>
            <a:xfrm>
              <a:off x="5900643" y="2447916"/>
              <a:ext cx="256466" cy="174036"/>
            </a:xfrm>
            <a:custGeom>
              <a:avLst/>
              <a:gdLst/>
              <a:ahLst/>
              <a:cxnLst/>
              <a:rect l="l" t="t" r="r" b="b"/>
              <a:pathLst>
                <a:path w="22389" h="15193" extrusionOk="0">
                  <a:moveTo>
                    <a:pt x="8527" y="0"/>
                  </a:moveTo>
                  <a:cubicBezTo>
                    <a:pt x="7892" y="0"/>
                    <a:pt x="7254" y="56"/>
                    <a:pt x="6621" y="168"/>
                  </a:cubicBezTo>
                  <a:cubicBezTo>
                    <a:pt x="4369" y="578"/>
                    <a:pt x="2321" y="2079"/>
                    <a:pt x="1229" y="4127"/>
                  </a:cubicBezTo>
                  <a:cubicBezTo>
                    <a:pt x="0" y="6448"/>
                    <a:pt x="0" y="9178"/>
                    <a:pt x="546" y="11772"/>
                  </a:cubicBezTo>
                  <a:lnTo>
                    <a:pt x="1365" y="14229"/>
                  </a:lnTo>
                  <a:cubicBezTo>
                    <a:pt x="1419" y="14237"/>
                    <a:pt x="1472" y="14241"/>
                    <a:pt x="1523" y="14241"/>
                  </a:cubicBezTo>
                  <a:cubicBezTo>
                    <a:pt x="2318" y="14241"/>
                    <a:pt x="2807" y="13284"/>
                    <a:pt x="2935" y="12386"/>
                  </a:cubicBezTo>
                  <a:cubicBezTo>
                    <a:pt x="3004" y="11430"/>
                    <a:pt x="3004" y="10338"/>
                    <a:pt x="3754" y="9792"/>
                  </a:cubicBezTo>
                  <a:cubicBezTo>
                    <a:pt x="4011" y="9609"/>
                    <a:pt x="4291" y="9534"/>
                    <a:pt x="4583" y="9534"/>
                  </a:cubicBezTo>
                  <a:cubicBezTo>
                    <a:pt x="5381" y="9534"/>
                    <a:pt x="6263" y="10094"/>
                    <a:pt x="6962" y="10543"/>
                  </a:cubicBezTo>
                  <a:cubicBezTo>
                    <a:pt x="8563" y="11521"/>
                    <a:pt x="10454" y="12152"/>
                    <a:pt x="12275" y="12152"/>
                  </a:cubicBezTo>
                  <a:cubicBezTo>
                    <a:pt x="13250" y="12152"/>
                    <a:pt x="14205" y="11971"/>
                    <a:pt x="15085" y="11567"/>
                  </a:cubicBezTo>
                  <a:cubicBezTo>
                    <a:pt x="15904" y="12250"/>
                    <a:pt x="15563" y="13478"/>
                    <a:pt x="15426" y="14502"/>
                  </a:cubicBezTo>
                  <a:cubicBezTo>
                    <a:pt x="15358" y="14707"/>
                    <a:pt x="15358" y="14843"/>
                    <a:pt x="15426" y="14980"/>
                  </a:cubicBezTo>
                  <a:cubicBezTo>
                    <a:pt x="15563" y="15162"/>
                    <a:pt x="15760" y="15192"/>
                    <a:pt x="15957" y="15192"/>
                  </a:cubicBezTo>
                  <a:cubicBezTo>
                    <a:pt x="16056" y="15192"/>
                    <a:pt x="16154" y="15185"/>
                    <a:pt x="16245" y="15185"/>
                  </a:cubicBezTo>
                  <a:cubicBezTo>
                    <a:pt x="19863" y="14229"/>
                    <a:pt x="22389" y="10953"/>
                    <a:pt x="22389" y="7267"/>
                  </a:cubicBezTo>
                  <a:cubicBezTo>
                    <a:pt x="22389" y="6175"/>
                    <a:pt x="21979" y="5219"/>
                    <a:pt x="21228" y="4468"/>
                  </a:cubicBezTo>
                  <a:cubicBezTo>
                    <a:pt x="20136" y="3513"/>
                    <a:pt x="18498" y="3581"/>
                    <a:pt x="17133" y="3240"/>
                  </a:cubicBezTo>
                  <a:cubicBezTo>
                    <a:pt x="15768" y="2694"/>
                    <a:pt x="14539" y="2011"/>
                    <a:pt x="13379" y="1192"/>
                  </a:cubicBezTo>
                  <a:cubicBezTo>
                    <a:pt x="11889" y="398"/>
                    <a:pt x="10220" y="0"/>
                    <a:pt x="8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544;p58">
              <a:extLst>
                <a:ext uri="{FF2B5EF4-FFF2-40B4-BE49-F238E27FC236}">
                  <a16:creationId xmlns:a16="http://schemas.microsoft.com/office/drawing/2014/main" id="{F9C7C83E-9E6F-FD4F-9BD1-90965CCFE750}"/>
                </a:ext>
              </a:extLst>
            </p:cNvPr>
            <p:cNvSpPr/>
            <p:nvPr/>
          </p:nvSpPr>
          <p:spPr>
            <a:xfrm>
              <a:off x="5968663" y="2578538"/>
              <a:ext cx="45889" cy="16862"/>
            </a:xfrm>
            <a:custGeom>
              <a:avLst/>
              <a:gdLst/>
              <a:ahLst/>
              <a:cxnLst/>
              <a:rect l="l" t="t" r="r" b="b"/>
              <a:pathLst>
                <a:path w="4006" h="1472" extrusionOk="0">
                  <a:moveTo>
                    <a:pt x="1186" y="1"/>
                  </a:moveTo>
                  <a:cubicBezTo>
                    <a:pt x="848" y="1"/>
                    <a:pt x="506" y="51"/>
                    <a:pt x="205" y="164"/>
                  </a:cubicBezTo>
                  <a:cubicBezTo>
                    <a:pt x="1" y="232"/>
                    <a:pt x="69" y="505"/>
                    <a:pt x="274" y="505"/>
                  </a:cubicBezTo>
                  <a:lnTo>
                    <a:pt x="274" y="574"/>
                  </a:lnTo>
                  <a:cubicBezTo>
                    <a:pt x="581" y="471"/>
                    <a:pt x="888" y="420"/>
                    <a:pt x="1195" y="420"/>
                  </a:cubicBezTo>
                  <a:cubicBezTo>
                    <a:pt x="1502" y="420"/>
                    <a:pt x="1809" y="471"/>
                    <a:pt x="2117" y="574"/>
                  </a:cubicBezTo>
                  <a:cubicBezTo>
                    <a:pt x="2663" y="847"/>
                    <a:pt x="3140" y="1120"/>
                    <a:pt x="3618" y="1461"/>
                  </a:cubicBezTo>
                  <a:cubicBezTo>
                    <a:pt x="3640" y="1468"/>
                    <a:pt x="3663" y="1472"/>
                    <a:pt x="3684" y="1472"/>
                  </a:cubicBezTo>
                  <a:cubicBezTo>
                    <a:pt x="3863" y="1472"/>
                    <a:pt x="4006" y="1241"/>
                    <a:pt x="3823" y="1120"/>
                  </a:cubicBezTo>
                  <a:cubicBezTo>
                    <a:pt x="3277" y="710"/>
                    <a:pt x="2663" y="369"/>
                    <a:pt x="1980" y="96"/>
                  </a:cubicBezTo>
                  <a:cubicBezTo>
                    <a:pt x="1735" y="34"/>
                    <a:pt x="1462" y="1"/>
                    <a:pt x="118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545;p58">
              <a:extLst>
                <a:ext uri="{FF2B5EF4-FFF2-40B4-BE49-F238E27FC236}">
                  <a16:creationId xmlns:a16="http://schemas.microsoft.com/office/drawing/2014/main" id="{A869ECC3-9F36-D14A-928B-5137B273B356}"/>
                </a:ext>
              </a:extLst>
            </p:cNvPr>
            <p:cNvSpPr/>
            <p:nvPr/>
          </p:nvSpPr>
          <p:spPr>
            <a:xfrm>
              <a:off x="6040050" y="2585102"/>
              <a:ext cx="47996" cy="10298"/>
            </a:xfrm>
            <a:custGeom>
              <a:avLst/>
              <a:gdLst/>
              <a:ahLst/>
              <a:cxnLst/>
              <a:rect l="l" t="t" r="r" b="b"/>
              <a:pathLst>
                <a:path w="4190" h="899" extrusionOk="0">
                  <a:moveTo>
                    <a:pt x="2301" y="1"/>
                  </a:moveTo>
                  <a:cubicBezTo>
                    <a:pt x="1550" y="69"/>
                    <a:pt x="867" y="274"/>
                    <a:pt x="253" y="478"/>
                  </a:cubicBezTo>
                  <a:cubicBezTo>
                    <a:pt x="1" y="541"/>
                    <a:pt x="98" y="896"/>
                    <a:pt x="276" y="896"/>
                  </a:cubicBezTo>
                  <a:cubicBezTo>
                    <a:pt x="290" y="896"/>
                    <a:pt x="306" y="893"/>
                    <a:pt x="321" y="888"/>
                  </a:cubicBezTo>
                  <a:cubicBezTo>
                    <a:pt x="1060" y="655"/>
                    <a:pt x="1687" y="444"/>
                    <a:pt x="2318" y="444"/>
                  </a:cubicBezTo>
                  <a:cubicBezTo>
                    <a:pt x="2795" y="444"/>
                    <a:pt x="3273" y="564"/>
                    <a:pt x="3802" y="888"/>
                  </a:cubicBezTo>
                  <a:cubicBezTo>
                    <a:pt x="3825" y="895"/>
                    <a:pt x="3847" y="899"/>
                    <a:pt x="3868" y="899"/>
                  </a:cubicBezTo>
                  <a:cubicBezTo>
                    <a:pt x="4047" y="899"/>
                    <a:pt x="4190" y="668"/>
                    <a:pt x="4007" y="547"/>
                  </a:cubicBezTo>
                  <a:cubicBezTo>
                    <a:pt x="3461" y="205"/>
                    <a:pt x="2915" y="1"/>
                    <a:pt x="2301"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546;p58">
              <a:extLst>
                <a:ext uri="{FF2B5EF4-FFF2-40B4-BE49-F238E27FC236}">
                  <a16:creationId xmlns:a16="http://schemas.microsoft.com/office/drawing/2014/main" id="{3DB32030-3DD6-6742-8981-5A504992BF1A}"/>
                </a:ext>
              </a:extLst>
            </p:cNvPr>
            <p:cNvSpPr/>
            <p:nvPr/>
          </p:nvSpPr>
          <p:spPr>
            <a:xfrm>
              <a:off x="6006189" y="2606946"/>
              <a:ext cx="24250" cy="55568"/>
            </a:xfrm>
            <a:custGeom>
              <a:avLst/>
              <a:gdLst/>
              <a:ahLst/>
              <a:cxnLst/>
              <a:rect l="l" t="t" r="r" b="b"/>
              <a:pathLst>
                <a:path w="2117" h="4851" extrusionOk="0">
                  <a:moveTo>
                    <a:pt x="1732" y="0"/>
                  </a:moveTo>
                  <a:cubicBezTo>
                    <a:pt x="1487" y="0"/>
                    <a:pt x="912" y="1733"/>
                    <a:pt x="752" y="2052"/>
                  </a:cubicBezTo>
                  <a:cubicBezTo>
                    <a:pt x="411" y="2872"/>
                    <a:pt x="138" y="3759"/>
                    <a:pt x="1" y="4646"/>
                  </a:cubicBezTo>
                  <a:cubicBezTo>
                    <a:pt x="1" y="4714"/>
                    <a:pt x="1" y="4851"/>
                    <a:pt x="69" y="4851"/>
                  </a:cubicBezTo>
                  <a:lnTo>
                    <a:pt x="1912" y="4851"/>
                  </a:lnTo>
                  <a:cubicBezTo>
                    <a:pt x="2117" y="4783"/>
                    <a:pt x="2117" y="4510"/>
                    <a:pt x="2117" y="4305"/>
                  </a:cubicBezTo>
                  <a:cubicBezTo>
                    <a:pt x="1912" y="3008"/>
                    <a:pt x="1776" y="1779"/>
                    <a:pt x="1844" y="483"/>
                  </a:cubicBezTo>
                  <a:cubicBezTo>
                    <a:pt x="1844" y="138"/>
                    <a:pt x="1801" y="0"/>
                    <a:pt x="1732"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547;p58">
              <a:extLst>
                <a:ext uri="{FF2B5EF4-FFF2-40B4-BE49-F238E27FC236}">
                  <a16:creationId xmlns:a16="http://schemas.microsoft.com/office/drawing/2014/main" id="{4ADE98C5-E814-874C-A3D7-500E66748653}"/>
                </a:ext>
              </a:extLst>
            </p:cNvPr>
            <p:cNvSpPr/>
            <p:nvPr/>
          </p:nvSpPr>
          <p:spPr>
            <a:xfrm>
              <a:off x="5995250" y="2681541"/>
              <a:ext cx="32853" cy="11764"/>
            </a:xfrm>
            <a:custGeom>
              <a:avLst/>
              <a:gdLst/>
              <a:ahLst/>
              <a:cxnLst/>
              <a:rect l="l" t="t" r="r" b="b"/>
              <a:pathLst>
                <a:path w="2868" h="1027" extrusionOk="0">
                  <a:moveTo>
                    <a:pt x="562" y="1"/>
                  </a:moveTo>
                  <a:cubicBezTo>
                    <a:pt x="389" y="1"/>
                    <a:pt x="229" y="34"/>
                    <a:pt x="69" y="114"/>
                  </a:cubicBezTo>
                  <a:cubicBezTo>
                    <a:pt x="69" y="114"/>
                    <a:pt x="0" y="182"/>
                    <a:pt x="0" y="182"/>
                  </a:cubicBezTo>
                  <a:cubicBezTo>
                    <a:pt x="0" y="250"/>
                    <a:pt x="0" y="250"/>
                    <a:pt x="69" y="318"/>
                  </a:cubicBezTo>
                  <a:lnTo>
                    <a:pt x="956" y="796"/>
                  </a:lnTo>
                  <a:cubicBezTo>
                    <a:pt x="1093" y="865"/>
                    <a:pt x="1297" y="933"/>
                    <a:pt x="1434" y="1001"/>
                  </a:cubicBezTo>
                  <a:cubicBezTo>
                    <a:pt x="1519" y="1018"/>
                    <a:pt x="1604" y="1027"/>
                    <a:pt x="1690" y="1027"/>
                  </a:cubicBezTo>
                  <a:cubicBezTo>
                    <a:pt x="1946" y="1027"/>
                    <a:pt x="2202" y="950"/>
                    <a:pt x="2458" y="796"/>
                  </a:cubicBezTo>
                  <a:cubicBezTo>
                    <a:pt x="2594" y="796"/>
                    <a:pt x="2731" y="660"/>
                    <a:pt x="2799" y="591"/>
                  </a:cubicBezTo>
                  <a:cubicBezTo>
                    <a:pt x="2867" y="455"/>
                    <a:pt x="2799" y="182"/>
                    <a:pt x="2662" y="182"/>
                  </a:cubicBezTo>
                  <a:lnTo>
                    <a:pt x="2458" y="182"/>
                  </a:lnTo>
                  <a:cubicBezTo>
                    <a:pt x="1912" y="182"/>
                    <a:pt x="1434" y="182"/>
                    <a:pt x="956" y="45"/>
                  </a:cubicBezTo>
                  <a:cubicBezTo>
                    <a:pt x="815" y="17"/>
                    <a:pt x="685" y="1"/>
                    <a:pt x="56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548;p58">
              <a:extLst>
                <a:ext uri="{FF2B5EF4-FFF2-40B4-BE49-F238E27FC236}">
                  <a16:creationId xmlns:a16="http://schemas.microsoft.com/office/drawing/2014/main" id="{D151DC8D-33AC-844F-9086-FE693E191D7B}"/>
                </a:ext>
              </a:extLst>
            </p:cNvPr>
            <p:cNvSpPr/>
            <p:nvPr/>
          </p:nvSpPr>
          <p:spPr>
            <a:xfrm>
              <a:off x="5839657" y="2739137"/>
              <a:ext cx="225194" cy="596450"/>
            </a:xfrm>
            <a:custGeom>
              <a:avLst/>
              <a:gdLst/>
              <a:ahLst/>
              <a:cxnLst/>
              <a:rect l="l" t="t" r="r" b="b"/>
              <a:pathLst>
                <a:path w="19659" h="52069" extrusionOk="0">
                  <a:moveTo>
                    <a:pt x="4369" y="0"/>
                  </a:moveTo>
                  <a:cubicBezTo>
                    <a:pt x="4375" y="11"/>
                    <a:pt x="4381" y="22"/>
                    <a:pt x="4387" y="32"/>
                  </a:cubicBezTo>
                  <a:lnTo>
                    <a:pt x="4387" y="32"/>
                  </a:lnTo>
                  <a:cubicBezTo>
                    <a:pt x="4426" y="22"/>
                    <a:pt x="4466" y="11"/>
                    <a:pt x="4505" y="0"/>
                  </a:cubicBezTo>
                  <a:close/>
                  <a:moveTo>
                    <a:pt x="4387" y="32"/>
                  </a:moveTo>
                  <a:cubicBezTo>
                    <a:pt x="2919" y="432"/>
                    <a:pt x="1355" y="860"/>
                    <a:pt x="956" y="2389"/>
                  </a:cubicBezTo>
                  <a:cubicBezTo>
                    <a:pt x="819" y="3072"/>
                    <a:pt x="888" y="3823"/>
                    <a:pt x="1092" y="4573"/>
                  </a:cubicBezTo>
                  <a:cubicBezTo>
                    <a:pt x="2048" y="8874"/>
                    <a:pt x="2389" y="13242"/>
                    <a:pt x="2048" y="17611"/>
                  </a:cubicBezTo>
                  <a:cubicBezTo>
                    <a:pt x="1980" y="19317"/>
                    <a:pt x="1707" y="21023"/>
                    <a:pt x="1570" y="22730"/>
                  </a:cubicBezTo>
                  <a:cubicBezTo>
                    <a:pt x="751" y="30989"/>
                    <a:pt x="1434" y="39316"/>
                    <a:pt x="137" y="47439"/>
                  </a:cubicBezTo>
                  <a:cubicBezTo>
                    <a:pt x="0" y="47985"/>
                    <a:pt x="0" y="48599"/>
                    <a:pt x="137" y="49145"/>
                  </a:cubicBezTo>
                  <a:cubicBezTo>
                    <a:pt x="546" y="49896"/>
                    <a:pt x="1229" y="50374"/>
                    <a:pt x="2048" y="50579"/>
                  </a:cubicBezTo>
                  <a:cubicBezTo>
                    <a:pt x="4626" y="51577"/>
                    <a:pt x="7357" y="52068"/>
                    <a:pt x="10085" y="52068"/>
                  </a:cubicBezTo>
                  <a:cubicBezTo>
                    <a:pt x="11834" y="52068"/>
                    <a:pt x="13583" y="51866"/>
                    <a:pt x="15290" y="51466"/>
                  </a:cubicBezTo>
                  <a:cubicBezTo>
                    <a:pt x="15768" y="51398"/>
                    <a:pt x="16177" y="51193"/>
                    <a:pt x="16450" y="50784"/>
                  </a:cubicBezTo>
                  <a:cubicBezTo>
                    <a:pt x="16518" y="50511"/>
                    <a:pt x="16518" y="50169"/>
                    <a:pt x="16450" y="49828"/>
                  </a:cubicBezTo>
                  <a:cubicBezTo>
                    <a:pt x="16041" y="46688"/>
                    <a:pt x="15972" y="43412"/>
                    <a:pt x="16382" y="40272"/>
                  </a:cubicBezTo>
                  <a:lnTo>
                    <a:pt x="16860" y="33037"/>
                  </a:lnTo>
                  <a:cubicBezTo>
                    <a:pt x="17406" y="24300"/>
                    <a:pt x="18020" y="15495"/>
                    <a:pt x="19385" y="6826"/>
                  </a:cubicBezTo>
                  <a:cubicBezTo>
                    <a:pt x="19522" y="5939"/>
                    <a:pt x="19658" y="4846"/>
                    <a:pt x="18976" y="4232"/>
                  </a:cubicBezTo>
                  <a:cubicBezTo>
                    <a:pt x="18634" y="4027"/>
                    <a:pt x="18293" y="3823"/>
                    <a:pt x="17952" y="3754"/>
                  </a:cubicBezTo>
                  <a:cubicBezTo>
                    <a:pt x="17338" y="3481"/>
                    <a:pt x="16791" y="3208"/>
                    <a:pt x="16382" y="2731"/>
                  </a:cubicBezTo>
                  <a:cubicBezTo>
                    <a:pt x="15699" y="3686"/>
                    <a:pt x="14539" y="4300"/>
                    <a:pt x="13379" y="4369"/>
                  </a:cubicBezTo>
                  <a:cubicBezTo>
                    <a:pt x="12942" y="4435"/>
                    <a:pt x="12506" y="4467"/>
                    <a:pt x="12073" y="4467"/>
                  </a:cubicBezTo>
                  <a:cubicBezTo>
                    <a:pt x="8927" y="4467"/>
                    <a:pt x="5952" y="2774"/>
                    <a:pt x="4387" y="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549;p58">
              <a:extLst>
                <a:ext uri="{FF2B5EF4-FFF2-40B4-BE49-F238E27FC236}">
                  <a16:creationId xmlns:a16="http://schemas.microsoft.com/office/drawing/2014/main" id="{B3F7FC89-B404-DA45-872F-1888CEFC1D40}"/>
                </a:ext>
              </a:extLst>
            </p:cNvPr>
            <p:cNvSpPr/>
            <p:nvPr/>
          </p:nvSpPr>
          <p:spPr>
            <a:xfrm>
              <a:off x="5997598" y="2771188"/>
              <a:ext cx="129797" cy="664298"/>
            </a:xfrm>
            <a:custGeom>
              <a:avLst/>
              <a:gdLst/>
              <a:ahLst/>
              <a:cxnLst/>
              <a:rect l="l" t="t" r="r" b="b"/>
              <a:pathLst>
                <a:path w="11331" h="57992" extrusionOk="0">
                  <a:moveTo>
                    <a:pt x="2730" y="1"/>
                  </a:moveTo>
                  <a:cubicBezTo>
                    <a:pt x="546" y="6349"/>
                    <a:pt x="956" y="12628"/>
                    <a:pt x="614" y="19386"/>
                  </a:cubicBezTo>
                  <a:cubicBezTo>
                    <a:pt x="410" y="21911"/>
                    <a:pt x="137" y="24505"/>
                    <a:pt x="68" y="27099"/>
                  </a:cubicBezTo>
                  <a:cubicBezTo>
                    <a:pt x="0" y="29488"/>
                    <a:pt x="68" y="31877"/>
                    <a:pt x="137" y="34266"/>
                  </a:cubicBezTo>
                  <a:lnTo>
                    <a:pt x="956" y="55904"/>
                  </a:lnTo>
                  <a:cubicBezTo>
                    <a:pt x="956" y="56177"/>
                    <a:pt x="1024" y="56450"/>
                    <a:pt x="1161" y="56723"/>
                  </a:cubicBezTo>
                  <a:cubicBezTo>
                    <a:pt x="1365" y="56996"/>
                    <a:pt x="1707" y="57132"/>
                    <a:pt x="1980" y="57200"/>
                  </a:cubicBezTo>
                  <a:cubicBezTo>
                    <a:pt x="3633" y="57752"/>
                    <a:pt x="5375" y="57991"/>
                    <a:pt x="7099" y="57991"/>
                  </a:cubicBezTo>
                  <a:cubicBezTo>
                    <a:pt x="7510" y="57991"/>
                    <a:pt x="7920" y="57978"/>
                    <a:pt x="8328" y="57951"/>
                  </a:cubicBezTo>
                  <a:cubicBezTo>
                    <a:pt x="7986" y="51535"/>
                    <a:pt x="7508" y="45187"/>
                    <a:pt x="6758" y="38839"/>
                  </a:cubicBezTo>
                  <a:cubicBezTo>
                    <a:pt x="6553" y="37474"/>
                    <a:pt x="6485" y="36041"/>
                    <a:pt x="6416" y="34607"/>
                  </a:cubicBezTo>
                  <a:cubicBezTo>
                    <a:pt x="6485" y="32901"/>
                    <a:pt x="6621" y="31194"/>
                    <a:pt x="6894" y="29556"/>
                  </a:cubicBezTo>
                  <a:cubicBezTo>
                    <a:pt x="7577" y="23891"/>
                    <a:pt x="8601" y="18225"/>
                    <a:pt x="9897" y="12697"/>
                  </a:cubicBezTo>
                  <a:cubicBezTo>
                    <a:pt x="10512" y="9966"/>
                    <a:pt x="11331" y="7031"/>
                    <a:pt x="10102" y="4574"/>
                  </a:cubicBezTo>
                  <a:cubicBezTo>
                    <a:pt x="9147" y="2526"/>
                    <a:pt x="7235" y="2185"/>
                    <a:pt x="5256" y="1093"/>
                  </a:cubicBezTo>
                  <a:cubicBezTo>
                    <a:pt x="4505" y="683"/>
                    <a:pt x="3550" y="410"/>
                    <a:pt x="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550;p58">
              <a:extLst>
                <a:ext uri="{FF2B5EF4-FFF2-40B4-BE49-F238E27FC236}">
                  <a16:creationId xmlns:a16="http://schemas.microsoft.com/office/drawing/2014/main" id="{C5522BF1-3D83-8042-B7DC-BEA7991810B1}"/>
                </a:ext>
              </a:extLst>
            </p:cNvPr>
            <p:cNvSpPr/>
            <p:nvPr/>
          </p:nvSpPr>
          <p:spPr>
            <a:xfrm>
              <a:off x="6089857" y="2810284"/>
              <a:ext cx="71949" cy="331439"/>
            </a:xfrm>
            <a:custGeom>
              <a:avLst/>
              <a:gdLst/>
              <a:ahLst/>
              <a:cxnLst/>
              <a:rect l="l" t="t" r="r" b="b"/>
              <a:pathLst>
                <a:path w="6281" h="28934" extrusionOk="0">
                  <a:moveTo>
                    <a:pt x="1229" y="1"/>
                  </a:moveTo>
                  <a:cubicBezTo>
                    <a:pt x="69" y="1024"/>
                    <a:pt x="342" y="3072"/>
                    <a:pt x="274" y="4779"/>
                  </a:cubicBezTo>
                  <a:cubicBezTo>
                    <a:pt x="137" y="8328"/>
                    <a:pt x="1" y="11877"/>
                    <a:pt x="137" y="15427"/>
                  </a:cubicBezTo>
                  <a:lnTo>
                    <a:pt x="683" y="26348"/>
                  </a:lnTo>
                  <a:cubicBezTo>
                    <a:pt x="313" y="27723"/>
                    <a:pt x="1458" y="28934"/>
                    <a:pt x="2723" y="28934"/>
                  </a:cubicBezTo>
                  <a:cubicBezTo>
                    <a:pt x="3091" y="28934"/>
                    <a:pt x="3469" y="28831"/>
                    <a:pt x="3823" y="28600"/>
                  </a:cubicBezTo>
                  <a:cubicBezTo>
                    <a:pt x="4232" y="28532"/>
                    <a:pt x="4642" y="28327"/>
                    <a:pt x="4915" y="27986"/>
                  </a:cubicBezTo>
                  <a:cubicBezTo>
                    <a:pt x="5052" y="27781"/>
                    <a:pt x="5120" y="27508"/>
                    <a:pt x="5120" y="27304"/>
                  </a:cubicBezTo>
                  <a:cubicBezTo>
                    <a:pt x="6280" y="20956"/>
                    <a:pt x="5734" y="14471"/>
                    <a:pt x="4983" y="8123"/>
                  </a:cubicBezTo>
                  <a:cubicBezTo>
                    <a:pt x="4915" y="6963"/>
                    <a:pt x="4710" y="5803"/>
                    <a:pt x="4369" y="4642"/>
                  </a:cubicBezTo>
                  <a:cubicBezTo>
                    <a:pt x="3959" y="3072"/>
                    <a:pt x="2663" y="342"/>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551;p58">
              <a:extLst>
                <a:ext uri="{FF2B5EF4-FFF2-40B4-BE49-F238E27FC236}">
                  <a16:creationId xmlns:a16="http://schemas.microsoft.com/office/drawing/2014/main" id="{60CECAA6-D8C2-C14B-9D27-55AAB4CB2D2C}"/>
                </a:ext>
              </a:extLst>
            </p:cNvPr>
            <p:cNvSpPr/>
            <p:nvPr/>
          </p:nvSpPr>
          <p:spPr>
            <a:xfrm>
              <a:off x="5838087" y="2988822"/>
              <a:ext cx="132156" cy="192868"/>
            </a:xfrm>
            <a:custGeom>
              <a:avLst/>
              <a:gdLst/>
              <a:ahLst/>
              <a:cxnLst/>
              <a:rect l="l" t="t" r="r" b="b"/>
              <a:pathLst>
                <a:path w="11537" h="16837" extrusionOk="0">
                  <a:moveTo>
                    <a:pt x="9878" y="1"/>
                  </a:moveTo>
                  <a:cubicBezTo>
                    <a:pt x="9360" y="1"/>
                    <a:pt x="8803" y="221"/>
                    <a:pt x="8328" y="523"/>
                  </a:cubicBezTo>
                  <a:cubicBezTo>
                    <a:pt x="5734" y="2025"/>
                    <a:pt x="4233" y="4824"/>
                    <a:pt x="2253" y="7076"/>
                  </a:cubicBezTo>
                  <a:cubicBezTo>
                    <a:pt x="1793" y="7536"/>
                    <a:pt x="1187" y="8094"/>
                    <a:pt x="558" y="8094"/>
                  </a:cubicBezTo>
                  <a:cubicBezTo>
                    <a:pt x="441" y="8094"/>
                    <a:pt x="323" y="8075"/>
                    <a:pt x="205" y="8032"/>
                  </a:cubicBezTo>
                  <a:lnTo>
                    <a:pt x="1" y="16837"/>
                  </a:lnTo>
                  <a:cubicBezTo>
                    <a:pt x="2663" y="15130"/>
                    <a:pt x="5120" y="13083"/>
                    <a:pt x="7304" y="10830"/>
                  </a:cubicBezTo>
                  <a:cubicBezTo>
                    <a:pt x="9488" y="8509"/>
                    <a:pt x="10922" y="5574"/>
                    <a:pt x="11331" y="2435"/>
                  </a:cubicBezTo>
                  <a:cubicBezTo>
                    <a:pt x="11536" y="1615"/>
                    <a:pt x="11263" y="865"/>
                    <a:pt x="10717" y="250"/>
                  </a:cubicBezTo>
                  <a:cubicBezTo>
                    <a:pt x="10466" y="75"/>
                    <a:pt x="10179" y="1"/>
                    <a:pt x="9878" y="1"/>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552;p58">
              <a:extLst>
                <a:ext uri="{FF2B5EF4-FFF2-40B4-BE49-F238E27FC236}">
                  <a16:creationId xmlns:a16="http://schemas.microsoft.com/office/drawing/2014/main" id="{518529EB-85C8-0541-9629-AF462D66305C}"/>
                </a:ext>
              </a:extLst>
            </p:cNvPr>
            <p:cNvSpPr/>
            <p:nvPr/>
          </p:nvSpPr>
          <p:spPr>
            <a:xfrm>
              <a:off x="5803688" y="3110531"/>
              <a:ext cx="179843" cy="196270"/>
            </a:xfrm>
            <a:custGeom>
              <a:avLst/>
              <a:gdLst/>
              <a:ahLst/>
              <a:cxnLst/>
              <a:rect l="l" t="t" r="r" b="b"/>
              <a:pathLst>
                <a:path w="15700" h="17134" extrusionOk="0">
                  <a:moveTo>
                    <a:pt x="13857" y="0"/>
                  </a:moveTo>
                  <a:cubicBezTo>
                    <a:pt x="12969" y="0"/>
                    <a:pt x="12150" y="478"/>
                    <a:pt x="11672" y="1161"/>
                  </a:cubicBezTo>
                  <a:cubicBezTo>
                    <a:pt x="8806" y="4028"/>
                    <a:pt x="5939" y="6826"/>
                    <a:pt x="3140" y="9693"/>
                  </a:cubicBezTo>
                  <a:lnTo>
                    <a:pt x="0" y="17133"/>
                  </a:lnTo>
                  <a:lnTo>
                    <a:pt x="7782" y="11945"/>
                  </a:lnTo>
                  <a:cubicBezTo>
                    <a:pt x="10990" y="9761"/>
                    <a:pt x="14471" y="7304"/>
                    <a:pt x="15495" y="3550"/>
                  </a:cubicBezTo>
                  <a:cubicBezTo>
                    <a:pt x="15700" y="2799"/>
                    <a:pt x="15700" y="2048"/>
                    <a:pt x="15495" y="1366"/>
                  </a:cubicBezTo>
                  <a:cubicBezTo>
                    <a:pt x="15222" y="615"/>
                    <a:pt x="14607" y="69"/>
                    <a:pt x="13857" y="0"/>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553;p58">
              <a:extLst>
                <a:ext uri="{FF2B5EF4-FFF2-40B4-BE49-F238E27FC236}">
                  <a16:creationId xmlns:a16="http://schemas.microsoft.com/office/drawing/2014/main" id="{CF255743-EA8F-3F43-9461-E12C7A70FA67}"/>
                </a:ext>
              </a:extLst>
            </p:cNvPr>
            <p:cNvSpPr/>
            <p:nvPr/>
          </p:nvSpPr>
          <p:spPr>
            <a:xfrm>
              <a:off x="5718463" y="2742264"/>
              <a:ext cx="181401" cy="691974"/>
            </a:xfrm>
            <a:custGeom>
              <a:avLst/>
              <a:gdLst/>
              <a:ahLst/>
              <a:cxnLst/>
              <a:rect l="l" t="t" r="r" b="b"/>
              <a:pathLst>
                <a:path w="15836" h="60408" extrusionOk="0">
                  <a:moveTo>
                    <a:pt x="13857" y="0"/>
                  </a:moveTo>
                  <a:cubicBezTo>
                    <a:pt x="10034" y="1229"/>
                    <a:pt x="6280" y="2799"/>
                    <a:pt x="2662" y="4642"/>
                  </a:cubicBezTo>
                  <a:lnTo>
                    <a:pt x="3345" y="12014"/>
                  </a:lnTo>
                  <a:cubicBezTo>
                    <a:pt x="3550" y="14471"/>
                    <a:pt x="3754" y="16928"/>
                    <a:pt x="3754" y="19317"/>
                  </a:cubicBezTo>
                  <a:cubicBezTo>
                    <a:pt x="3754" y="26962"/>
                    <a:pt x="1570" y="34402"/>
                    <a:pt x="1092" y="42047"/>
                  </a:cubicBezTo>
                  <a:cubicBezTo>
                    <a:pt x="683" y="47712"/>
                    <a:pt x="1229" y="53514"/>
                    <a:pt x="69" y="59111"/>
                  </a:cubicBezTo>
                  <a:cubicBezTo>
                    <a:pt x="0" y="59384"/>
                    <a:pt x="0" y="59725"/>
                    <a:pt x="69" y="59998"/>
                  </a:cubicBezTo>
                  <a:cubicBezTo>
                    <a:pt x="342" y="60271"/>
                    <a:pt x="683" y="60408"/>
                    <a:pt x="1024" y="60408"/>
                  </a:cubicBezTo>
                  <a:cubicBezTo>
                    <a:pt x="2253" y="60408"/>
                    <a:pt x="3345" y="59725"/>
                    <a:pt x="4505" y="59384"/>
                  </a:cubicBezTo>
                  <a:cubicBezTo>
                    <a:pt x="5201" y="59201"/>
                    <a:pt x="5907" y="59136"/>
                    <a:pt x="6619" y="59136"/>
                  </a:cubicBezTo>
                  <a:cubicBezTo>
                    <a:pt x="8378" y="59136"/>
                    <a:pt x="10173" y="59534"/>
                    <a:pt x="11945" y="59534"/>
                  </a:cubicBezTo>
                  <a:cubicBezTo>
                    <a:pt x="12127" y="59534"/>
                    <a:pt x="12309" y="59530"/>
                    <a:pt x="12491" y="59521"/>
                  </a:cubicBezTo>
                  <a:cubicBezTo>
                    <a:pt x="12833" y="59521"/>
                    <a:pt x="13106" y="59452"/>
                    <a:pt x="13310" y="59248"/>
                  </a:cubicBezTo>
                  <a:cubicBezTo>
                    <a:pt x="13447" y="59043"/>
                    <a:pt x="13515" y="58770"/>
                    <a:pt x="13515" y="58497"/>
                  </a:cubicBezTo>
                  <a:cubicBezTo>
                    <a:pt x="13310" y="47780"/>
                    <a:pt x="14949" y="37200"/>
                    <a:pt x="15631" y="26552"/>
                  </a:cubicBezTo>
                  <a:cubicBezTo>
                    <a:pt x="15836" y="24368"/>
                    <a:pt x="15836" y="22184"/>
                    <a:pt x="15631" y="20000"/>
                  </a:cubicBezTo>
                  <a:cubicBezTo>
                    <a:pt x="15426" y="17815"/>
                    <a:pt x="14812" y="15699"/>
                    <a:pt x="14539" y="13515"/>
                  </a:cubicBezTo>
                  <a:cubicBezTo>
                    <a:pt x="14334" y="11741"/>
                    <a:pt x="14266" y="9898"/>
                    <a:pt x="14198" y="8123"/>
                  </a:cubicBezTo>
                  <a:lnTo>
                    <a:pt x="138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554;p58">
              <a:extLst>
                <a:ext uri="{FF2B5EF4-FFF2-40B4-BE49-F238E27FC236}">
                  <a16:creationId xmlns:a16="http://schemas.microsoft.com/office/drawing/2014/main" id="{10E97ED2-0015-7B4F-8288-8DDED02E7A46}"/>
                </a:ext>
              </a:extLst>
            </p:cNvPr>
            <p:cNvSpPr/>
            <p:nvPr/>
          </p:nvSpPr>
          <p:spPr>
            <a:xfrm>
              <a:off x="5982741" y="2988558"/>
              <a:ext cx="234575" cy="305722"/>
            </a:xfrm>
            <a:custGeom>
              <a:avLst/>
              <a:gdLst/>
              <a:ahLst/>
              <a:cxnLst/>
              <a:rect l="l" t="t" r="r" b="b"/>
              <a:pathLst>
                <a:path w="20478" h="26689" extrusionOk="0">
                  <a:moveTo>
                    <a:pt x="3140" y="0"/>
                  </a:moveTo>
                  <a:lnTo>
                    <a:pt x="0" y="26689"/>
                  </a:lnTo>
                  <a:lnTo>
                    <a:pt x="18293" y="26689"/>
                  </a:lnTo>
                  <a:lnTo>
                    <a:pt x="20477" y="0"/>
                  </a:ln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55;p58">
              <a:extLst>
                <a:ext uri="{FF2B5EF4-FFF2-40B4-BE49-F238E27FC236}">
                  <a16:creationId xmlns:a16="http://schemas.microsoft.com/office/drawing/2014/main" id="{FB714AAA-0A10-CF46-9720-2AAFE48E2643}"/>
                </a:ext>
              </a:extLst>
            </p:cNvPr>
            <p:cNvSpPr/>
            <p:nvPr/>
          </p:nvSpPr>
          <p:spPr>
            <a:xfrm>
              <a:off x="5666858" y="3130864"/>
              <a:ext cx="419104" cy="85271"/>
            </a:xfrm>
            <a:custGeom>
              <a:avLst/>
              <a:gdLst/>
              <a:ahLst/>
              <a:cxnLst/>
              <a:rect l="l" t="t" r="r" b="b"/>
              <a:pathLst>
                <a:path w="36587" h="7444" extrusionOk="0">
                  <a:moveTo>
                    <a:pt x="29351" y="0"/>
                  </a:moveTo>
                  <a:cubicBezTo>
                    <a:pt x="28464" y="273"/>
                    <a:pt x="28259" y="1434"/>
                    <a:pt x="27576" y="2048"/>
                  </a:cubicBezTo>
                  <a:cubicBezTo>
                    <a:pt x="26777" y="2663"/>
                    <a:pt x="25811" y="2945"/>
                    <a:pt x="24879" y="2945"/>
                  </a:cubicBezTo>
                  <a:cubicBezTo>
                    <a:pt x="24776" y="2945"/>
                    <a:pt x="24674" y="2942"/>
                    <a:pt x="24573" y="2935"/>
                  </a:cubicBezTo>
                  <a:cubicBezTo>
                    <a:pt x="24109" y="2945"/>
                    <a:pt x="23645" y="2950"/>
                    <a:pt x="23181" y="2950"/>
                  </a:cubicBezTo>
                  <a:cubicBezTo>
                    <a:pt x="17171" y="2950"/>
                    <a:pt x="11228" y="2130"/>
                    <a:pt x="5461" y="546"/>
                  </a:cubicBezTo>
                  <a:lnTo>
                    <a:pt x="0" y="4778"/>
                  </a:lnTo>
                  <a:cubicBezTo>
                    <a:pt x="4147" y="6555"/>
                    <a:pt x="8547" y="7444"/>
                    <a:pt x="13018" y="7444"/>
                  </a:cubicBezTo>
                  <a:cubicBezTo>
                    <a:pt x="13184" y="7444"/>
                    <a:pt x="13350" y="7443"/>
                    <a:pt x="13515" y="7440"/>
                  </a:cubicBezTo>
                  <a:cubicBezTo>
                    <a:pt x="18089" y="7304"/>
                    <a:pt x="22662" y="6894"/>
                    <a:pt x="27235" y="6212"/>
                  </a:cubicBezTo>
                  <a:cubicBezTo>
                    <a:pt x="29146" y="6007"/>
                    <a:pt x="31057" y="5529"/>
                    <a:pt x="32900" y="4778"/>
                  </a:cubicBezTo>
                  <a:cubicBezTo>
                    <a:pt x="34675" y="4027"/>
                    <a:pt x="36040" y="2526"/>
                    <a:pt x="36586" y="614"/>
                  </a:cubicBezTo>
                  <a:cubicBezTo>
                    <a:pt x="36586" y="546"/>
                    <a:pt x="36586" y="478"/>
                    <a:pt x="36586" y="410"/>
                  </a:cubicBezTo>
                  <a:cubicBezTo>
                    <a:pt x="36552" y="273"/>
                    <a:pt x="36416" y="222"/>
                    <a:pt x="36253" y="222"/>
                  </a:cubicBezTo>
                  <a:cubicBezTo>
                    <a:pt x="36091" y="222"/>
                    <a:pt x="35904" y="273"/>
                    <a:pt x="35767" y="341"/>
                  </a:cubicBezTo>
                  <a:cubicBezTo>
                    <a:pt x="34265" y="1024"/>
                    <a:pt x="32696" y="1638"/>
                    <a:pt x="31126" y="2184"/>
                  </a:cubicBezTo>
                  <a:cubicBezTo>
                    <a:pt x="30853" y="2253"/>
                    <a:pt x="30563" y="2338"/>
                    <a:pt x="30289" y="2338"/>
                  </a:cubicBezTo>
                  <a:cubicBezTo>
                    <a:pt x="30016" y="2338"/>
                    <a:pt x="29761" y="2253"/>
                    <a:pt x="29556" y="1980"/>
                  </a:cubicBezTo>
                  <a:cubicBezTo>
                    <a:pt x="29078" y="1434"/>
                    <a:pt x="29556" y="614"/>
                    <a:pt x="29351"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556;p58">
              <a:extLst>
                <a:ext uri="{FF2B5EF4-FFF2-40B4-BE49-F238E27FC236}">
                  <a16:creationId xmlns:a16="http://schemas.microsoft.com/office/drawing/2014/main" id="{671A4D45-FE8D-D94C-8EBA-759838F22791}"/>
                </a:ext>
              </a:extLst>
            </p:cNvPr>
            <p:cNvSpPr/>
            <p:nvPr/>
          </p:nvSpPr>
          <p:spPr>
            <a:xfrm>
              <a:off x="5636365" y="2794648"/>
              <a:ext cx="146979" cy="414763"/>
            </a:xfrm>
            <a:custGeom>
              <a:avLst/>
              <a:gdLst/>
              <a:ahLst/>
              <a:cxnLst/>
              <a:rect l="l" t="t" r="r" b="b"/>
              <a:pathLst>
                <a:path w="12831" h="36208" extrusionOk="0">
                  <a:moveTo>
                    <a:pt x="9761" y="0"/>
                  </a:moveTo>
                  <a:cubicBezTo>
                    <a:pt x="9767" y="9"/>
                    <a:pt x="9773" y="18"/>
                    <a:pt x="9779" y="26"/>
                  </a:cubicBezTo>
                  <a:lnTo>
                    <a:pt x="9779" y="26"/>
                  </a:lnTo>
                  <a:cubicBezTo>
                    <a:pt x="9796" y="18"/>
                    <a:pt x="9812" y="9"/>
                    <a:pt x="9829" y="0"/>
                  </a:cubicBezTo>
                  <a:close/>
                  <a:moveTo>
                    <a:pt x="9779" y="26"/>
                  </a:moveTo>
                  <a:cubicBezTo>
                    <a:pt x="8449" y="715"/>
                    <a:pt x="7844" y="1998"/>
                    <a:pt x="7372" y="3413"/>
                  </a:cubicBezTo>
                  <a:cubicBezTo>
                    <a:pt x="5393" y="9079"/>
                    <a:pt x="3550" y="14812"/>
                    <a:pt x="1912" y="20614"/>
                  </a:cubicBezTo>
                  <a:cubicBezTo>
                    <a:pt x="888" y="24027"/>
                    <a:pt x="0" y="27576"/>
                    <a:pt x="205" y="31126"/>
                  </a:cubicBezTo>
                  <a:cubicBezTo>
                    <a:pt x="342" y="33583"/>
                    <a:pt x="1434" y="33856"/>
                    <a:pt x="3413" y="35290"/>
                  </a:cubicBezTo>
                  <a:cubicBezTo>
                    <a:pt x="3658" y="35473"/>
                    <a:pt x="4839" y="36207"/>
                    <a:pt x="5226" y="36207"/>
                  </a:cubicBezTo>
                  <a:cubicBezTo>
                    <a:pt x="5270" y="36207"/>
                    <a:pt x="5303" y="36198"/>
                    <a:pt x="5324" y="36177"/>
                  </a:cubicBezTo>
                  <a:cubicBezTo>
                    <a:pt x="5597" y="35699"/>
                    <a:pt x="5529" y="35699"/>
                    <a:pt x="5597" y="35426"/>
                  </a:cubicBezTo>
                  <a:cubicBezTo>
                    <a:pt x="6826" y="32901"/>
                    <a:pt x="6416" y="31877"/>
                    <a:pt x="8464" y="29965"/>
                  </a:cubicBezTo>
                  <a:cubicBezTo>
                    <a:pt x="7713" y="29146"/>
                    <a:pt x="7850" y="27918"/>
                    <a:pt x="8055" y="26894"/>
                  </a:cubicBezTo>
                  <a:cubicBezTo>
                    <a:pt x="9079" y="22321"/>
                    <a:pt x="10921" y="18020"/>
                    <a:pt x="11877" y="13515"/>
                  </a:cubicBezTo>
                  <a:cubicBezTo>
                    <a:pt x="12831" y="8952"/>
                    <a:pt x="12425" y="3846"/>
                    <a:pt x="9779" y="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57;p58">
              <a:extLst>
                <a:ext uri="{FF2B5EF4-FFF2-40B4-BE49-F238E27FC236}">
                  <a16:creationId xmlns:a16="http://schemas.microsoft.com/office/drawing/2014/main" id="{90D5FEF7-B878-D542-B710-5A29630964C4}"/>
                </a:ext>
              </a:extLst>
            </p:cNvPr>
            <p:cNvSpPr/>
            <p:nvPr/>
          </p:nvSpPr>
          <p:spPr>
            <a:xfrm>
              <a:off x="7279894" y="4193441"/>
              <a:ext cx="305722" cy="204437"/>
            </a:xfrm>
            <a:custGeom>
              <a:avLst/>
              <a:gdLst/>
              <a:ahLst/>
              <a:cxnLst/>
              <a:rect l="l" t="t" r="r" b="b"/>
              <a:pathLst>
                <a:path w="26689" h="17847" extrusionOk="0">
                  <a:moveTo>
                    <a:pt x="2457" y="1"/>
                  </a:moveTo>
                  <a:lnTo>
                    <a:pt x="68" y="14813"/>
                  </a:lnTo>
                  <a:cubicBezTo>
                    <a:pt x="0" y="15086"/>
                    <a:pt x="0" y="15359"/>
                    <a:pt x="0" y="15632"/>
                  </a:cubicBezTo>
                  <a:cubicBezTo>
                    <a:pt x="201" y="16538"/>
                    <a:pt x="1182" y="16813"/>
                    <a:pt x="2203" y="16813"/>
                  </a:cubicBezTo>
                  <a:cubicBezTo>
                    <a:pt x="2567" y="16813"/>
                    <a:pt x="2936" y="16778"/>
                    <a:pt x="3276" y="16724"/>
                  </a:cubicBezTo>
                  <a:cubicBezTo>
                    <a:pt x="5419" y="16392"/>
                    <a:pt x="7601" y="16220"/>
                    <a:pt x="9788" y="16220"/>
                  </a:cubicBezTo>
                  <a:cubicBezTo>
                    <a:pt x="12548" y="16220"/>
                    <a:pt x="15316" y="16494"/>
                    <a:pt x="18020" y="17065"/>
                  </a:cubicBezTo>
                  <a:cubicBezTo>
                    <a:pt x="19720" y="17414"/>
                    <a:pt x="21477" y="17846"/>
                    <a:pt x="23164" y="17846"/>
                  </a:cubicBezTo>
                  <a:cubicBezTo>
                    <a:pt x="24118" y="17846"/>
                    <a:pt x="25050" y="17708"/>
                    <a:pt x="25938" y="17338"/>
                  </a:cubicBezTo>
                  <a:cubicBezTo>
                    <a:pt x="26143" y="17270"/>
                    <a:pt x="26279" y="17133"/>
                    <a:pt x="26416" y="16997"/>
                  </a:cubicBezTo>
                  <a:cubicBezTo>
                    <a:pt x="26689" y="16519"/>
                    <a:pt x="26074" y="16041"/>
                    <a:pt x="25528" y="15837"/>
                  </a:cubicBezTo>
                  <a:lnTo>
                    <a:pt x="16518" y="12424"/>
                  </a:lnTo>
                  <a:cubicBezTo>
                    <a:pt x="14402" y="11605"/>
                    <a:pt x="12218" y="10717"/>
                    <a:pt x="10716" y="9147"/>
                  </a:cubicBezTo>
                  <a:cubicBezTo>
                    <a:pt x="9147" y="7509"/>
                    <a:pt x="8327" y="4915"/>
                    <a:pt x="9556" y="2936"/>
                  </a:cubicBezTo>
                  <a:lnTo>
                    <a:pt x="2457"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58;p58">
              <a:extLst>
                <a:ext uri="{FF2B5EF4-FFF2-40B4-BE49-F238E27FC236}">
                  <a16:creationId xmlns:a16="http://schemas.microsoft.com/office/drawing/2014/main" id="{C5FA643D-47BA-5640-8EB7-0B561E68867E}"/>
                </a:ext>
              </a:extLst>
            </p:cNvPr>
            <p:cNvSpPr/>
            <p:nvPr/>
          </p:nvSpPr>
          <p:spPr>
            <a:xfrm>
              <a:off x="7272070" y="4304738"/>
              <a:ext cx="322149" cy="98456"/>
            </a:xfrm>
            <a:custGeom>
              <a:avLst/>
              <a:gdLst/>
              <a:ahLst/>
              <a:cxnLst/>
              <a:rect l="l" t="t" r="r" b="b"/>
              <a:pathLst>
                <a:path w="28123" h="8595" extrusionOk="0">
                  <a:moveTo>
                    <a:pt x="13515" y="1001"/>
                  </a:moveTo>
                  <a:cubicBezTo>
                    <a:pt x="13531" y="1004"/>
                    <a:pt x="13546" y="1006"/>
                    <a:pt x="13562" y="1009"/>
                  </a:cubicBezTo>
                  <a:lnTo>
                    <a:pt x="13562" y="1009"/>
                  </a:lnTo>
                  <a:cubicBezTo>
                    <a:pt x="13569" y="1006"/>
                    <a:pt x="13577" y="1004"/>
                    <a:pt x="13584" y="1001"/>
                  </a:cubicBezTo>
                  <a:close/>
                  <a:moveTo>
                    <a:pt x="1978" y="1"/>
                  </a:moveTo>
                  <a:cubicBezTo>
                    <a:pt x="1865" y="1"/>
                    <a:pt x="1752" y="17"/>
                    <a:pt x="1639" y="46"/>
                  </a:cubicBezTo>
                  <a:cubicBezTo>
                    <a:pt x="1297" y="250"/>
                    <a:pt x="1093" y="592"/>
                    <a:pt x="1093" y="933"/>
                  </a:cubicBezTo>
                  <a:lnTo>
                    <a:pt x="137" y="4755"/>
                  </a:lnTo>
                  <a:cubicBezTo>
                    <a:pt x="69" y="5165"/>
                    <a:pt x="1" y="5574"/>
                    <a:pt x="137" y="5916"/>
                  </a:cubicBezTo>
                  <a:cubicBezTo>
                    <a:pt x="205" y="6189"/>
                    <a:pt x="410" y="6462"/>
                    <a:pt x="615" y="6598"/>
                  </a:cubicBezTo>
                  <a:cubicBezTo>
                    <a:pt x="1670" y="7521"/>
                    <a:pt x="3036" y="7737"/>
                    <a:pt x="4440" y="7737"/>
                  </a:cubicBezTo>
                  <a:cubicBezTo>
                    <a:pt x="5216" y="7737"/>
                    <a:pt x="6004" y="7671"/>
                    <a:pt x="6758" y="7622"/>
                  </a:cubicBezTo>
                  <a:cubicBezTo>
                    <a:pt x="8249" y="7480"/>
                    <a:pt x="9748" y="7412"/>
                    <a:pt x="11247" y="7412"/>
                  </a:cubicBezTo>
                  <a:cubicBezTo>
                    <a:pt x="14071" y="7412"/>
                    <a:pt x="16894" y="7654"/>
                    <a:pt x="19659" y="8100"/>
                  </a:cubicBezTo>
                  <a:cubicBezTo>
                    <a:pt x="20990" y="8339"/>
                    <a:pt x="22389" y="8595"/>
                    <a:pt x="23720" y="8595"/>
                  </a:cubicBezTo>
                  <a:cubicBezTo>
                    <a:pt x="25051" y="8595"/>
                    <a:pt x="26314" y="8339"/>
                    <a:pt x="27372" y="7554"/>
                  </a:cubicBezTo>
                  <a:cubicBezTo>
                    <a:pt x="27713" y="7213"/>
                    <a:pt x="28122" y="6735"/>
                    <a:pt x="27918" y="6325"/>
                  </a:cubicBezTo>
                  <a:cubicBezTo>
                    <a:pt x="27781" y="6121"/>
                    <a:pt x="27576" y="5984"/>
                    <a:pt x="27372" y="5848"/>
                  </a:cubicBezTo>
                  <a:cubicBezTo>
                    <a:pt x="26007" y="5165"/>
                    <a:pt x="24573" y="4619"/>
                    <a:pt x="23071" y="4209"/>
                  </a:cubicBezTo>
                  <a:lnTo>
                    <a:pt x="17884" y="2503"/>
                  </a:lnTo>
                  <a:cubicBezTo>
                    <a:pt x="16408" y="2033"/>
                    <a:pt x="14471" y="1168"/>
                    <a:pt x="13562" y="1009"/>
                  </a:cubicBezTo>
                  <a:lnTo>
                    <a:pt x="13562" y="1009"/>
                  </a:lnTo>
                  <a:cubicBezTo>
                    <a:pt x="13160" y="1164"/>
                    <a:pt x="12757" y="1898"/>
                    <a:pt x="12355" y="2435"/>
                  </a:cubicBezTo>
                  <a:cubicBezTo>
                    <a:pt x="12020" y="2937"/>
                    <a:pt x="11686" y="3054"/>
                    <a:pt x="11257" y="3054"/>
                  </a:cubicBezTo>
                  <a:cubicBezTo>
                    <a:pt x="10986" y="3054"/>
                    <a:pt x="10677" y="3007"/>
                    <a:pt x="10307" y="2981"/>
                  </a:cubicBezTo>
                  <a:cubicBezTo>
                    <a:pt x="9283" y="2844"/>
                    <a:pt x="8328" y="2571"/>
                    <a:pt x="7441" y="2162"/>
                  </a:cubicBezTo>
                  <a:cubicBezTo>
                    <a:pt x="5802" y="1411"/>
                    <a:pt x="4164" y="796"/>
                    <a:pt x="2458" y="114"/>
                  </a:cubicBezTo>
                  <a:cubicBezTo>
                    <a:pt x="2298" y="34"/>
                    <a:pt x="2138" y="1"/>
                    <a:pt x="1978"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59;p58">
              <a:extLst>
                <a:ext uri="{FF2B5EF4-FFF2-40B4-BE49-F238E27FC236}">
                  <a16:creationId xmlns:a16="http://schemas.microsoft.com/office/drawing/2014/main" id="{3CF4F33B-51A8-2A48-BB7F-DBFD46CA6475}"/>
                </a:ext>
              </a:extLst>
            </p:cNvPr>
            <p:cNvSpPr/>
            <p:nvPr/>
          </p:nvSpPr>
          <p:spPr>
            <a:xfrm>
              <a:off x="7197796" y="3572626"/>
              <a:ext cx="252560" cy="677540"/>
            </a:xfrm>
            <a:custGeom>
              <a:avLst/>
              <a:gdLst/>
              <a:ahLst/>
              <a:cxnLst/>
              <a:rect l="l" t="t" r="r" b="b"/>
              <a:pathLst>
                <a:path w="22048" h="59148" extrusionOk="0">
                  <a:moveTo>
                    <a:pt x="7713" y="1"/>
                  </a:moveTo>
                  <a:lnTo>
                    <a:pt x="10239" y="1843"/>
                  </a:lnTo>
                  <a:cubicBezTo>
                    <a:pt x="7031" y="4232"/>
                    <a:pt x="0" y="11946"/>
                    <a:pt x="4573" y="12287"/>
                  </a:cubicBezTo>
                  <a:cubicBezTo>
                    <a:pt x="9420" y="12628"/>
                    <a:pt x="7235" y="20341"/>
                    <a:pt x="7099" y="26757"/>
                  </a:cubicBezTo>
                  <a:cubicBezTo>
                    <a:pt x="6962" y="39726"/>
                    <a:pt x="7918" y="46074"/>
                    <a:pt x="8327" y="56927"/>
                  </a:cubicBezTo>
                  <a:cubicBezTo>
                    <a:pt x="8327" y="57268"/>
                    <a:pt x="8464" y="57678"/>
                    <a:pt x="8669" y="58019"/>
                  </a:cubicBezTo>
                  <a:cubicBezTo>
                    <a:pt x="8942" y="58224"/>
                    <a:pt x="9283" y="58361"/>
                    <a:pt x="9624" y="58361"/>
                  </a:cubicBezTo>
                  <a:lnTo>
                    <a:pt x="15563" y="59111"/>
                  </a:lnTo>
                  <a:cubicBezTo>
                    <a:pt x="15689" y="59132"/>
                    <a:pt x="15835" y="59147"/>
                    <a:pt x="15985" y="59147"/>
                  </a:cubicBezTo>
                  <a:cubicBezTo>
                    <a:pt x="16319" y="59147"/>
                    <a:pt x="16671" y="59074"/>
                    <a:pt x="16860" y="58838"/>
                  </a:cubicBezTo>
                  <a:cubicBezTo>
                    <a:pt x="16996" y="58634"/>
                    <a:pt x="17064" y="58429"/>
                    <a:pt x="17064" y="58156"/>
                  </a:cubicBezTo>
                  <a:cubicBezTo>
                    <a:pt x="19453" y="43958"/>
                    <a:pt x="21911" y="29624"/>
                    <a:pt x="21774" y="15222"/>
                  </a:cubicBezTo>
                  <a:cubicBezTo>
                    <a:pt x="21774" y="12287"/>
                    <a:pt x="22047" y="7850"/>
                    <a:pt x="20750" y="5120"/>
                  </a:cubicBezTo>
                  <a:cubicBezTo>
                    <a:pt x="19522" y="2458"/>
                    <a:pt x="15631" y="547"/>
                    <a:pt x="7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560;p58">
              <a:extLst>
                <a:ext uri="{FF2B5EF4-FFF2-40B4-BE49-F238E27FC236}">
                  <a16:creationId xmlns:a16="http://schemas.microsoft.com/office/drawing/2014/main" id="{BE7F2853-84E2-9D48-963D-7E0EEE10C109}"/>
                </a:ext>
              </a:extLst>
            </p:cNvPr>
            <p:cNvSpPr/>
            <p:nvPr/>
          </p:nvSpPr>
          <p:spPr>
            <a:xfrm>
              <a:off x="6771830" y="3724301"/>
              <a:ext cx="219764" cy="643782"/>
            </a:xfrm>
            <a:custGeom>
              <a:avLst/>
              <a:gdLst/>
              <a:ahLst/>
              <a:cxnLst/>
              <a:rect l="l" t="t" r="r" b="b"/>
              <a:pathLst>
                <a:path w="19185" h="56201" extrusionOk="0">
                  <a:moveTo>
                    <a:pt x="17946" y="1"/>
                  </a:moveTo>
                  <a:cubicBezTo>
                    <a:pt x="17681" y="1"/>
                    <a:pt x="17421" y="121"/>
                    <a:pt x="17255" y="411"/>
                  </a:cubicBezTo>
                  <a:cubicBezTo>
                    <a:pt x="7016" y="16998"/>
                    <a:pt x="3467" y="36246"/>
                    <a:pt x="122" y="55085"/>
                  </a:cubicBezTo>
                  <a:cubicBezTo>
                    <a:pt x="0" y="55776"/>
                    <a:pt x="556" y="56201"/>
                    <a:pt x="1069" y="56201"/>
                  </a:cubicBezTo>
                  <a:cubicBezTo>
                    <a:pt x="1417" y="56201"/>
                    <a:pt x="1746" y="56005"/>
                    <a:pt x="1829" y="55563"/>
                  </a:cubicBezTo>
                  <a:cubicBezTo>
                    <a:pt x="5105" y="36860"/>
                    <a:pt x="8655" y="17748"/>
                    <a:pt x="18757" y="1298"/>
                  </a:cubicBezTo>
                  <a:cubicBezTo>
                    <a:pt x="19184" y="633"/>
                    <a:pt x="18553" y="1"/>
                    <a:pt x="1794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561;p58">
              <a:extLst>
                <a:ext uri="{FF2B5EF4-FFF2-40B4-BE49-F238E27FC236}">
                  <a16:creationId xmlns:a16="http://schemas.microsoft.com/office/drawing/2014/main" id="{9073AC16-57A7-844E-9B85-7116D9BB6CBB}"/>
                </a:ext>
              </a:extLst>
            </p:cNvPr>
            <p:cNvSpPr/>
            <p:nvPr/>
          </p:nvSpPr>
          <p:spPr>
            <a:xfrm>
              <a:off x="7124690" y="3723797"/>
              <a:ext cx="219936" cy="644286"/>
            </a:xfrm>
            <a:custGeom>
              <a:avLst/>
              <a:gdLst/>
              <a:ahLst/>
              <a:cxnLst/>
              <a:rect l="l" t="t" r="r" b="b"/>
              <a:pathLst>
                <a:path w="19200" h="56245" extrusionOk="0">
                  <a:moveTo>
                    <a:pt x="1196" y="1"/>
                  </a:moveTo>
                  <a:cubicBezTo>
                    <a:pt x="591" y="1"/>
                    <a:pt x="1" y="639"/>
                    <a:pt x="375" y="1342"/>
                  </a:cubicBezTo>
                  <a:cubicBezTo>
                    <a:pt x="10546" y="17792"/>
                    <a:pt x="14027" y="36904"/>
                    <a:pt x="17371" y="55607"/>
                  </a:cubicBezTo>
                  <a:cubicBezTo>
                    <a:pt x="17454" y="56049"/>
                    <a:pt x="17783" y="56245"/>
                    <a:pt x="18131" y="56245"/>
                  </a:cubicBezTo>
                  <a:cubicBezTo>
                    <a:pt x="18644" y="56245"/>
                    <a:pt x="19200" y="55820"/>
                    <a:pt x="19078" y="55129"/>
                  </a:cubicBezTo>
                  <a:cubicBezTo>
                    <a:pt x="15733" y="36290"/>
                    <a:pt x="12116" y="17042"/>
                    <a:pt x="1945" y="455"/>
                  </a:cubicBezTo>
                  <a:cubicBezTo>
                    <a:pt x="1753" y="134"/>
                    <a:pt x="147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562;p58">
              <a:extLst>
                <a:ext uri="{FF2B5EF4-FFF2-40B4-BE49-F238E27FC236}">
                  <a16:creationId xmlns:a16="http://schemas.microsoft.com/office/drawing/2014/main" id="{20B394A9-DE4A-7640-B795-49652D18D5C3}"/>
                </a:ext>
              </a:extLst>
            </p:cNvPr>
            <p:cNvSpPr/>
            <p:nvPr/>
          </p:nvSpPr>
          <p:spPr>
            <a:xfrm>
              <a:off x="6831087" y="3678962"/>
              <a:ext cx="430834" cy="52395"/>
            </a:xfrm>
            <a:custGeom>
              <a:avLst/>
              <a:gdLst/>
              <a:ahLst/>
              <a:cxnLst/>
              <a:rect l="l" t="t" r="r" b="b"/>
              <a:pathLst>
                <a:path w="37611" h="4574" extrusionOk="0">
                  <a:moveTo>
                    <a:pt x="0" y="1"/>
                  </a:moveTo>
                  <a:lnTo>
                    <a:pt x="0" y="4574"/>
                  </a:lnTo>
                  <a:lnTo>
                    <a:pt x="37610" y="4574"/>
                  </a:lnTo>
                  <a:lnTo>
                    <a:pt x="37610"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563;p58">
              <a:extLst>
                <a:ext uri="{FF2B5EF4-FFF2-40B4-BE49-F238E27FC236}">
                  <a16:creationId xmlns:a16="http://schemas.microsoft.com/office/drawing/2014/main" id="{2334B84E-8BD0-FD4A-94B9-4E67913AA782}"/>
                </a:ext>
              </a:extLst>
            </p:cNvPr>
            <p:cNvSpPr/>
            <p:nvPr/>
          </p:nvSpPr>
          <p:spPr>
            <a:xfrm>
              <a:off x="6986680" y="2906460"/>
              <a:ext cx="192352" cy="211711"/>
            </a:xfrm>
            <a:custGeom>
              <a:avLst/>
              <a:gdLst/>
              <a:ahLst/>
              <a:cxnLst/>
              <a:rect l="l" t="t" r="r" b="b"/>
              <a:pathLst>
                <a:path w="16792" h="18482" extrusionOk="0">
                  <a:moveTo>
                    <a:pt x="13789" y="0"/>
                  </a:moveTo>
                  <a:lnTo>
                    <a:pt x="3004" y="3754"/>
                  </a:lnTo>
                  <a:cubicBezTo>
                    <a:pt x="3891" y="5529"/>
                    <a:pt x="4233" y="7577"/>
                    <a:pt x="3891" y="9556"/>
                  </a:cubicBezTo>
                  <a:cubicBezTo>
                    <a:pt x="3550" y="11536"/>
                    <a:pt x="2048" y="13174"/>
                    <a:pt x="1" y="13652"/>
                  </a:cubicBezTo>
                  <a:cubicBezTo>
                    <a:pt x="1754" y="16799"/>
                    <a:pt x="4995" y="18482"/>
                    <a:pt x="8273" y="18482"/>
                  </a:cubicBezTo>
                  <a:cubicBezTo>
                    <a:pt x="10610" y="18482"/>
                    <a:pt x="12965" y="17626"/>
                    <a:pt x="14812" y="15836"/>
                  </a:cubicBezTo>
                  <a:cubicBezTo>
                    <a:pt x="15563" y="15085"/>
                    <a:pt x="16178" y="14266"/>
                    <a:pt x="16792" y="13447"/>
                  </a:cubicBezTo>
                  <a:cubicBezTo>
                    <a:pt x="15085" y="13242"/>
                    <a:pt x="13652" y="12150"/>
                    <a:pt x="12969" y="10580"/>
                  </a:cubicBezTo>
                  <a:cubicBezTo>
                    <a:pt x="12355" y="9010"/>
                    <a:pt x="12150" y="7304"/>
                    <a:pt x="12355" y="5597"/>
                  </a:cubicBezTo>
                  <a:cubicBezTo>
                    <a:pt x="12560" y="3686"/>
                    <a:pt x="13038" y="1775"/>
                    <a:pt x="13789"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564;p58">
              <a:extLst>
                <a:ext uri="{FF2B5EF4-FFF2-40B4-BE49-F238E27FC236}">
                  <a16:creationId xmlns:a16="http://schemas.microsoft.com/office/drawing/2014/main" id="{868EFD81-7FEC-F148-9BF8-1E382420D72D}"/>
                </a:ext>
              </a:extLst>
            </p:cNvPr>
            <p:cNvSpPr/>
            <p:nvPr/>
          </p:nvSpPr>
          <p:spPr>
            <a:xfrm>
              <a:off x="6889725" y="3042511"/>
              <a:ext cx="373754" cy="458979"/>
            </a:xfrm>
            <a:custGeom>
              <a:avLst/>
              <a:gdLst/>
              <a:ahLst/>
              <a:cxnLst/>
              <a:rect l="l" t="t" r="r" b="b"/>
              <a:pathLst>
                <a:path w="32628" h="40068" extrusionOk="0">
                  <a:moveTo>
                    <a:pt x="11331" y="68"/>
                  </a:moveTo>
                  <a:cubicBezTo>
                    <a:pt x="11338" y="73"/>
                    <a:pt x="11346" y="78"/>
                    <a:pt x="11353" y="83"/>
                  </a:cubicBezTo>
                  <a:lnTo>
                    <a:pt x="11353" y="83"/>
                  </a:lnTo>
                  <a:lnTo>
                    <a:pt x="11400" y="68"/>
                  </a:lnTo>
                  <a:close/>
                  <a:moveTo>
                    <a:pt x="21980" y="0"/>
                  </a:moveTo>
                  <a:cubicBezTo>
                    <a:pt x="21638" y="137"/>
                    <a:pt x="21365" y="273"/>
                    <a:pt x="21092" y="478"/>
                  </a:cubicBezTo>
                  <a:cubicBezTo>
                    <a:pt x="19791" y="1507"/>
                    <a:pt x="18329" y="1959"/>
                    <a:pt x="16836" y="1959"/>
                  </a:cubicBezTo>
                  <a:cubicBezTo>
                    <a:pt x="14970" y="1959"/>
                    <a:pt x="13057" y="1252"/>
                    <a:pt x="11353" y="83"/>
                  </a:cubicBezTo>
                  <a:lnTo>
                    <a:pt x="11353" y="83"/>
                  </a:lnTo>
                  <a:lnTo>
                    <a:pt x="1980" y="3003"/>
                  </a:lnTo>
                  <a:cubicBezTo>
                    <a:pt x="1639" y="3140"/>
                    <a:pt x="1229" y="3276"/>
                    <a:pt x="956" y="3549"/>
                  </a:cubicBezTo>
                  <a:cubicBezTo>
                    <a:pt x="615" y="3959"/>
                    <a:pt x="478" y="4437"/>
                    <a:pt x="410" y="4983"/>
                  </a:cubicBezTo>
                  <a:cubicBezTo>
                    <a:pt x="1" y="8737"/>
                    <a:pt x="547" y="12559"/>
                    <a:pt x="1025" y="16314"/>
                  </a:cubicBezTo>
                  <a:cubicBezTo>
                    <a:pt x="1844" y="23754"/>
                    <a:pt x="2185" y="31330"/>
                    <a:pt x="1980" y="38838"/>
                  </a:cubicBezTo>
                  <a:cubicBezTo>
                    <a:pt x="1980" y="39043"/>
                    <a:pt x="2048" y="39248"/>
                    <a:pt x="2117" y="39453"/>
                  </a:cubicBezTo>
                  <a:cubicBezTo>
                    <a:pt x="2321" y="39658"/>
                    <a:pt x="2663" y="39794"/>
                    <a:pt x="2936" y="39794"/>
                  </a:cubicBezTo>
                  <a:cubicBezTo>
                    <a:pt x="4506" y="39658"/>
                    <a:pt x="6007" y="39453"/>
                    <a:pt x="7509" y="39112"/>
                  </a:cubicBezTo>
                  <a:cubicBezTo>
                    <a:pt x="8522" y="38954"/>
                    <a:pt x="9538" y="38890"/>
                    <a:pt x="10556" y="38890"/>
                  </a:cubicBezTo>
                  <a:cubicBezTo>
                    <a:pt x="14818" y="38890"/>
                    <a:pt x="19115" y="40012"/>
                    <a:pt x="23413" y="40067"/>
                  </a:cubicBezTo>
                  <a:cubicBezTo>
                    <a:pt x="25392" y="39999"/>
                    <a:pt x="27372" y="39931"/>
                    <a:pt x="29420" y="39658"/>
                  </a:cubicBezTo>
                  <a:cubicBezTo>
                    <a:pt x="29966" y="39658"/>
                    <a:pt x="30512" y="39453"/>
                    <a:pt x="30921" y="39043"/>
                  </a:cubicBezTo>
                  <a:cubicBezTo>
                    <a:pt x="31194" y="38634"/>
                    <a:pt x="31263" y="38088"/>
                    <a:pt x="31126" y="37610"/>
                  </a:cubicBezTo>
                  <a:cubicBezTo>
                    <a:pt x="30170" y="26347"/>
                    <a:pt x="32491" y="15017"/>
                    <a:pt x="32491" y="3686"/>
                  </a:cubicBezTo>
                  <a:cubicBezTo>
                    <a:pt x="32628" y="3072"/>
                    <a:pt x="32218" y="2526"/>
                    <a:pt x="31604" y="2526"/>
                  </a:cubicBezTo>
                  <a:lnTo>
                    <a:pt x="22799" y="137"/>
                  </a:lnTo>
                  <a:cubicBezTo>
                    <a:pt x="22526" y="0"/>
                    <a:pt x="22253" y="0"/>
                    <a:pt x="21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565;p58">
              <a:extLst>
                <a:ext uri="{FF2B5EF4-FFF2-40B4-BE49-F238E27FC236}">
                  <a16:creationId xmlns:a16="http://schemas.microsoft.com/office/drawing/2014/main" id="{924B7133-F528-1E44-9F91-487307CEB1FF}"/>
                </a:ext>
              </a:extLst>
            </p:cNvPr>
            <p:cNvSpPr/>
            <p:nvPr/>
          </p:nvSpPr>
          <p:spPr>
            <a:xfrm>
              <a:off x="7154782" y="3072214"/>
              <a:ext cx="250223" cy="430330"/>
            </a:xfrm>
            <a:custGeom>
              <a:avLst/>
              <a:gdLst/>
              <a:ahLst/>
              <a:cxnLst/>
              <a:rect l="l" t="t" r="r" b="b"/>
              <a:pathLst>
                <a:path w="21844" h="37567" extrusionOk="0">
                  <a:moveTo>
                    <a:pt x="8806" y="1"/>
                  </a:moveTo>
                  <a:cubicBezTo>
                    <a:pt x="8830" y="1"/>
                    <a:pt x="8852" y="3"/>
                    <a:pt x="8872" y="6"/>
                  </a:cubicBezTo>
                  <a:lnTo>
                    <a:pt x="8872" y="6"/>
                  </a:lnTo>
                  <a:cubicBezTo>
                    <a:pt x="8873" y="4"/>
                    <a:pt x="8874" y="3"/>
                    <a:pt x="8874" y="1"/>
                  </a:cubicBezTo>
                  <a:close/>
                  <a:moveTo>
                    <a:pt x="8872" y="6"/>
                  </a:moveTo>
                  <a:cubicBezTo>
                    <a:pt x="6553" y="5124"/>
                    <a:pt x="6076" y="10787"/>
                    <a:pt x="7373" y="16246"/>
                  </a:cubicBezTo>
                  <a:cubicBezTo>
                    <a:pt x="8055" y="18430"/>
                    <a:pt x="8806" y="20615"/>
                    <a:pt x="9830" y="22662"/>
                  </a:cubicBezTo>
                  <a:lnTo>
                    <a:pt x="12355" y="28669"/>
                  </a:lnTo>
                  <a:cubicBezTo>
                    <a:pt x="12424" y="28805"/>
                    <a:pt x="12492" y="28942"/>
                    <a:pt x="12492" y="29147"/>
                  </a:cubicBezTo>
                  <a:cubicBezTo>
                    <a:pt x="12424" y="29420"/>
                    <a:pt x="12082" y="29556"/>
                    <a:pt x="11809" y="29625"/>
                  </a:cubicBezTo>
                  <a:cubicBezTo>
                    <a:pt x="8192" y="30717"/>
                    <a:pt x="4369" y="31331"/>
                    <a:pt x="683" y="32082"/>
                  </a:cubicBezTo>
                  <a:cubicBezTo>
                    <a:pt x="479" y="32150"/>
                    <a:pt x="274" y="32218"/>
                    <a:pt x="137" y="32355"/>
                  </a:cubicBezTo>
                  <a:cubicBezTo>
                    <a:pt x="1" y="32560"/>
                    <a:pt x="1" y="32764"/>
                    <a:pt x="69" y="33037"/>
                  </a:cubicBezTo>
                  <a:cubicBezTo>
                    <a:pt x="274" y="34198"/>
                    <a:pt x="479" y="35495"/>
                    <a:pt x="1434" y="36177"/>
                  </a:cubicBezTo>
                  <a:cubicBezTo>
                    <a:pt x="1912" y="36450"/>
                    <a:pt x="2458" y="36723"/>
                    <a:pt x="3004" y="36792"/>
                  </a:cubicBezTo>
                  <a:cubicBezTo>
                    <a:pt x="5161" y="37338"/>
                    <a:pt x="7373" y="37567"/>
                    <a:pt x="9595" y="37567"/>
                  </a:cubicBezTo>
                  <a:cubicBezTo>
                    <a:pt x="12929" y="37567"/>
                    <a:pt x="16287" y="37051"/>
                    <a:pt x="19522" y="36314"/>
                  </a:cubicBezTo>
                  <a:cubicBezTo>
                    <a:pt x="20342" y="36245"/>
                    <a:pt x="21161" y="35768"/>
                    <a:pt x="21638" y="35017"/>
                  </a:cubicBezTo>
                  <a:cubicBezTo>
                    <a:pt x="21843" y="34539"/>
                    <a:pt x="21843" y="33925"/>
                    <a:pt x="21707" y="33447"/>
                  </a:cubicBezTo>
                  <a:cubicBezTo>
                    <a:pt x="20819" y="27440"/>
                    <a:pt x="19522" y="21570"/>
                    <a:pt x="17884" y="15837"/>
                  </a:cubicBezTo>
                  <a:cubicBezTo>
                    <a:pt x="15973" y="10171"/>
                    <a:pt x="13243" y="4642"/>
                    <a:pt x="9147" y="274"/>
                  </a:cubicBezTo>
                  <a:cubicBezTo>
                    <a:pt x="9087" y="153"/>
                    <a:pt x="9027" y="32"/>
                    <a:pt x="8872" y="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566;p58">
              <a:extLst>
                <a:ext uri="{FF2B5EF4-FFF2-40B4-BE49-F238E27FC236}">
                  <a16:creationId xmlns:a16="http://schemas.microsoft.com/office/drawing/2014/main" id="{C17FBE6A-060E-9347-A1D0-5A2BB966C5E5}"/>
                </a:ext>
              </a:extLst>
            </p:cNvPr>
            <p:cNvSpPr/>
            <p:nvPr/>
          </p:nvSpPr>
          <p:spPr>
            <a:xfrm>
              <a:off x="6752254" y="3080817"/>
              <a:ext cx="255550" cy="430330"/>
            </a:xfrm>
            <a:custGeom>
              <a:avLst/>
              <a:gdLst/>
              <a:ahLst/>
              <a:cxnLst/>
              <a:rect l="l" t="t" r="r" b="b"/>
              <a:pathLst>
                <a:path w="22309" h="37567" extrusionOk="0">
                  <a:moveTo>
                    <a:pt x="13367" y="1"/>
                  </a:moveTo>
                  <a:cubicBezTo>
                    <a:pt x="13162" y="1"/>
                    <a:pt x="13162" y="137"/>
                    <a:pt x="13026" y="205"/>
                  </a:cubicBezTo>
                  <a:cubicBezTo>
                    <a:pt x="8930" y="4574"/>
                    <a:pt x="6200" y="10103"/>
                    <a:pt x="4357" y="15836"/>
                  </a:cubicBezTo>
                  <a:cubicBezTo>
                    <a:pt x="2514" y="21502"/>
                    <a:pt x="1490" y="27440"/>
                    <a:pt x="534" y="33378"/>
                  </a:cubicBezTo>
                  <a:cubicBezTo>
                    <a:pt x="0" y="34847"/>
                    <a:pt x="1099" y="36316"/>
                    <a:pt x="2616" y="36316"/>
                  </a:cubicBezTo>
                  <a:cubicBezTo>
                    <a:pt x="2650" y="36316"/>
                    <a:pt x="2684" y="36315"/>
                    <a:pt x="2719" y="36314"/>
                  </a:cubicBezTo>
                  <a:cubicBezTo>
                    <a:pt x="5954" y="37051"/>
                    <a:pt x="9288" y="37567"/>
                    <a:pt x="12602" y="37567"/>
                  </a:cubicBezTo>
                  <a:cubicBezTo>
                    <a:pt x="14811" y="37567"/>
                    <a:pt x="17012" y="37337"/>
                    <a:pt x="19169" y="36791"/>
                  </a:cubicBezTo>
                  <a:cubicBezTo>
                    <a:pt x="19783" y="36655"/>
                    <a:pt x="20261" y="36450"/>
                    <a:pt x="20739" y="36177"/>
                  </a:cubicBezTo>
                  <a:cubicBezTo>
                    <a:pt x="21694" y="35426"/>
                    <a:pt x="21967" y="34129"/>
                    <a:pt x="22104" y="32969"/>
                  </a:cubicBezTo>
                  <a:cubicBezTo>
                    <a:pt x="22309" y="32559"/>
                    <a:pt x="22036" y="32082"/>
                    <a:pt x="21558" y="32082"/>
                  </a:cubicBezTo>
                  <a:cubicBezTo>
                    <a:pt x="17804" y="31331"/>
                    <a:pt x="14049" y="30716"/>
                    <a:pt x="10364" y="29624"/>
                  </a:cubicBezTo>
                  <a:cubicBezTo>
                    <a:pt x="10090" y="29488"/>
                    <a:pt x="9817" y="29351"/>
                    <a:pt x="9749" y="29078"/>
                  </a:cubicBezTo>
                  <a:cubicBezTo>
                    <a:pt x="9749" y="28942"/>
                    <a:pt x="9749" y="28805"/>
                    <a:pt x="9817" y="28669"/>
                  </a:cubicBezTo>
                  <a:lnTo>
                    <a:pt x="12411" y="22662"/>
                  </a:lnTo>
                  <a:cubicBezTo>
                    <a:pt x="13367" y="20546"/>
                    <a:pt x="14186" y="18430"/>
                    <a:pt x="14800" y="16246"/>
                  </a:cubicBezTo>
                  <a:cubicBezTo>
                    <a:pt x="16165" y="10785"/>
                    <a:pt x="15619" y="5120"/>
                    <a:pt x="13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567;p58">
              <a:extLst>
                <a:ext uri="{FF2B5EF4-FFF2-40B4-BE49-F238E27FC236}">
                  <a16:creationId xmlns:a16="http://schemas.microsoft.com/office/drawing/2014/main" id="{CD74DB2A-5792-254A-A5BB-8380E14E691D}"/>
                </a:ext>
              </a:extLst>
            </p:cNvPr>
            <p:cNvSpPr/>
            <p:nvPr/>
          </p:nvSpPr>
          <p:spPr>
            <a:xfrm>
              <a:off x="6720054" y="3484777"/>
              <a:ext cx="669316" cy="227828"/>
            </a:xfrm>
            <a:custGeom>
              <a:avLst/>
              <a:gdLst/>
              <a:ahLst/>
              <a:cxnLst/>
              <a:rect l="l" t="t" r="r" b="b"/>
              <a:pathLst>
                <a:path w="58430" h="19889" extrusionOk="0">
                  <a:moveTo>
                    <a:pt x="39213" y="0"/>
                  </a:moveTo>
                  <a:cubicBezTo>
                    <a:pt x="38949" y="0"/>
                    <a:pt x="38688" y="9"/>
                    <a:pt x="38430" y="25"/>
                  </a:cubicBezTo>
                  <a:lnTo>
                    <a:pt x="29761" y="161"/>
                  </a:lnTo>
                  <a:cubicBezTo>
                    <a:pt x="29550" y="150"/>
                    <a:pt x="29339" y="144"/>
                    <a:pt x="29129" y="144"/>
                  </a:cubicBezTo>
                  <a:cubicBezTo>
                    <a:pt x="28113" y="144"/>
                    <a:pt x="27105" y="276"/>
                    <a:pt x="26143" y="503"/>
                  </a:cubicBezTo>
                  <a:cubicBezTo>
                    <a:pt x="25450" y="686"/>
                    <a:pt x="24754" y="754"/>
                    <a:pt x="24057" y="754"/>
                  </a:cubicBezTo>
                  <a:cubicBezTo>
                    <a:pt x="22075" y="754"/>
                    <a:pt x="20092" y="204"/>
                    <a:pt x="18164" y="204"/>
                  </a:cubicBezTo>
                  <a:cubicBezTo>
                    <a:pt x="17237" y="204"/>
                    <a:pt x="16323" y="331"/>
                    <a:pt x="15427" y="707"/>
                  </a:cubicBezTo>
                  <a:cubicBezTo>
                    <a:pt x="12833" y="1868"/>
                    <a:pt x="17065" y="5622"/>
                    <a:pt x="8123" y="7396"/>
                  </a:cubicBezTo>
                  <a:cubicBezTo>
                    <a:pt x="2117" y="8625"/>
                    <a:pt x="2526" y="9512"/>
                    <a:pt x="1" y="11355"/>
                  </a:cubicBezTo>
                  <a:lnTo>
                    <a:pt x="1161" y="17772"/>
                  </a:lnTo>
                  <a:cubicBezTo>
                    <a:pt x="4593" y="19373"/>
                    <a:pt x="7748" y="19888"/>
                    <a:pt x="11030" y="19888"/>
                  </a:cubicBezTo>
                  <a:cubicBezTo>
                    <a:pt x="13624" y="19888"/>
                    <a:pt x="16297" y="19567"/>
                    <a:pt x="19249" y="19205"/>
                  </a:cubicBezTo>
                  <a:cubicBezTo>
                    <a:pt x="22321" y="18864"/>
                    <a:pt x="26143" y="18386"/>
                    <a:pt x="28532" y="18113"/>
                  </a:cubicBezTo>
                  <a:cubicBezTo>
                    <a:pt x="29664" y="18004"/>
                    <a:pt x="30796" y="17951"/>
                    <a:pt x="31925" y="17951"/>
                  </a:cubicBezTo>
                  <a:cubicBezTo>
                    <a:pt x="34338" y="17951"/>
                    <a:pt x="36741" y="18194"/>
                    <a:pt x="39112" y="18659"/>
                  </a:cubicBezTo>
                  <a:cubicBezTo>
                    <a:pt x="40538" y="18897"/>
                    <a:pt x="41970" y="19002"/>
                    <a:pt x="43402" y="19002"/>
                  </a:cubicBezTo>
                  <a:cubicBezTo>
                    <a:pt x="46907" y="19002"/>
                    <a:pt x="50416" y="18371"/>
                    <a:pt x="53856" y="17499"/>
                  </a:cubicBezTo>
                  <a:cubicBezTo>
                    <a:pt x="55426" y="17089"/>
                    <a:pt x="57269" y="16475"/>
                    <a:pt x="58020" y="14905"/>
                  </a:cubicBezTo>
                  <a:cubicBezTo>
                    <a:pt x="58429" y="13881"/>
                    <a:pt x="58361" y="12652"/>
                    <a:pt x="57883" y="11628"/>
                  </a:cubicBezTo>
                  <a:cubicBezTo>
                    <a:pt x="56723" y="8898"/>
                    <a:pt x="54061" y="7260"/>
                    <a:pt x="51535" y="5758"/>
                  </a:cubicBezTo>
                  <a:lnTo>
                    <a:pt x="44709" y="1731"/>
                  </a:lnTo>
                  <a:cubicBezTo>
                    <a:pt x="43822" y="1117"/>
                    <a:pt x="42798" y="639"/>
                    <a:pt x="41774" y="298"/>
                  </a:cubicBezTo>
                  <a:cubicBezTo>
                    <a:pt x="40940" y="89"/>
                    <a:pt x="40066" y="0"/>
                    <a:pt x="39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68;p58">
              <a:extLst>
                <a:ext uri="{FF2B5EF4-FFF2-40B4-BE49-F238E27FC236}">
                  <a16:creationId xmlns:a16="http://schemas.microsoft.com/office/drawing/2014/main" id="{432A0E66-8BF3-FC43-AC34-B21855C66C36}"/>
                </a:ext>
              </a:extLst>
            </p:cNvPr>
            <p:cNvSpPr/>
            <p:nvPr/>
          </p:nvSpPr>
          <p:spPr>
            <a:xfrm>
              <a:off x="6530061" y="4193441"/>
              <a:ext cx="305722" cy="204437"/>
            </a:xfrm>
            <a:custGeom>
              <a:avLst/>
              <a:gdLst/>
              <a:ahLst/>
              <a:cxnLst/>
              <a:rect l="l" t="t" r="r" b="b"/>
              <a:pathLst>
                <a:path w="26689" h="17847" extrusionOk="0">
                  <a:moveTo>
                    <a:pt x="24232" y="1"/>
                  </a:moveTo>
                  <a:lnTo>
                    <a:pt x="17133" y="2936"/>
                  </a:lnTo>
                  <a:cubicBezTo>
                    <a:pt x="18293" y="4915"/>
                    <a:pt x="17542" y="7509"/>
                    <a:pt x="15973" y="9147"/>
                  </a:cubicBezTo>
                  <a:cubicBezTo>
                    <a:pt x="14403" y="10717"/>
                    <a:pt x="12287" y="11605"/>
                    <a:pt x="10171" y="12424"/>
                  </a:cubicBezTo>
                  <a:lnTo>
                    <a:pt x="1161" y="15837"/>
                  </a:lnTo>
                  <a:cubicBezTo>
                    <a:pt x="615" y="16041"/>
                    <a:pt x="0" y="16519"/>
                    <a:pt x="273" y="16997"/>
                  </a:cubicBezTo>
                  <a:cubicBezTo>
                    <a:pt x="410" y="17133"/>
                    <a:pt x="546" y="17270"/>
                    <a:pt x="683" y="17338"/>
                  </a:cubicBezTo>
                  <a:cubicBezTo>
                    <a:pt x="1595" y="17708"/>
                    <a:pt x="2543" y="17846"/>
                    <a:pt x="3507" y="17846"/>
                  </a:cubicBezTo>
                  <a:cubicBezTo>
                    <a:pt x="5213" y="17846"/>
                    <a:pt x="6969" y="17414"/>
                    <a:pt x="8669" y="17065"/>
                  </a:cubicBezTo>
                  <a:cubicBezTo>
                    <a:pt x="11373" y="16494"/>
                    <a:pt x="14119" y="16220"/>
                    <a:pt x="16873" y="16220"/>
                  </a:cubicBezTo>
                  <a:cubicBezTo>
                    <a:pt x="19054" y="16220"/>
                    <a:pt x="21240" y="16392"/>
                    <a:pt x="23413" y="16724"/>
                  </a:cubicBezTo>
                  <a:cubicBezTo>
                    <a:pt x="23735" y="16778"/>
                    <a:pt x="24096" y="16813"/>
                    <a:pt x="24456" y="16813"/>
                  </a:cubicBezTo>
                  <a:cubicBezTo>
                    <a:pt x="25466" y="16813"/>
                    <a:pt x="26470" y="16538"/>
                    <a:pt x="26621" y="15632"/>
                  </a:cubicBezTo>
                  <a:cubicBezTo>
                    <a:pt x="26689" y="15359"/>
                    <a:pt x="26689" y="15086"/>
                    <a:pt x="26621" y="14813"/>
                  </a:cubicBezTo>
                  <a:lnTo>
                    <a:pt x="24232"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569;p58">
              <a:extLst>
                <a:ext uri="{FF2B5EF4-FFF2-40B4-BE49-F238E27FC236}">
                  <a16:creationId xmlns:a16="http://schemas.microsoft.com/office/drawing/2014/main" id="{351B03CC-3045-394A-ACBA-9AACE4879618}"/>
                </a:ext>
              </a:extLst>
            </p:cNvPr>
            <p:cNvSpPr/>
            <p:nvPr/>
          </p:nvSpPr>
          <p:spPr>
            <a:xfrm>
              <a:off x="6521458" y="4304738"/>
              <a:ext cx="322149" cy="98456"/>
            </a:xfrm>
            <a:custGeom>
              <a:avLst/>
              <a:gdLst/>
              <a:ahLst/>
              <a:cxnLst/>
              <a:rect l="l" t="t" r="r" b="b"/>
              <a:pathLst>
                <a:path w="28123" h="8595" extrusionOk="0">
                  <a:moveTo>
                    <a:pt x="14471" y="1001"/>
                  </a:moveTo>
                  <a:cubicBezTo>
                    <a:pt x="14479" y="1004"/>
                    <a:pt x="14488" y="1006"/>
                    <a:pt x="14496" y="1009"/>
                  </a:cubicBezTo>
                  <a:lnTo>
                    <a:pt x="14496" y="1009"/>
                  </a:lnTo>
                  <a:cubicBezTo>
                    <a:pt x="14511" y="1006"/>
                    <a:pt x="14525" y="1004"/>
                    <a:pt x="14539" y="1001"/>
                  </a:cubicBezTo>
                  <a:close/>
                  <a:moveTo>
                    <a:pt x="26120" y="1"/>
                  </a:moveTo>
                  <a:cubicBezTo>
                    <a:pt x="25940" y="1"/>
                    <a:pt x="25757" y="34"/>
                    <a:pt x="25597" y="114"/>
                  </a:cubicBezTo>
                  <a:cubicBezTo>
                    <a:pt x="23959" y="796"/>
                    <a:pt x="22321" y="1411"/>
                    <a:pt x="20682" y="2162"/>
                  </a:cubicBezTo>
                  <a:cubicBezTo>
                    <a:pt x="19795" y="2571"/>
                    <a:pt x="18840" y="2844"/>
                    <a:pt x="17816" y="2981"/>
                  </a:cubicBezTo>
                  <a:cubicBezTo>
                    <a:pt x="17446" y="3007"/>
                    <a:pt x="17127" y="3054"/>
                    <a:pt x="16843" y="3054"/>
                  </a:cubicBezTo>
                  <a:cubicBezTo>
                    <a:pt x="16395" y="3054"/>
                    <a:pt x="16034" y="2937"/>
                    <a:pt x="15700" y="2435"/>
                  </a:cubicBezTo>
                  <a:cubicBezTo>
                    <a:pt x="15364" y="1898"/>
                    <a:pt x="14963" y="1164"/>
                    <a:pt x="14496" y="1009"/>
                  </a:cubicBezTo>
                  <a:lnTo>
                    <a:pt x="14496" y="1009"/>
                  </a:lnTo>
                  <a:cubicBezTo>
                    <a:pt x="13652" y="1168"/>
                    <a:pt x="11715" y="2033"/>
                    <a:pt x="10239" y="2503"/>
                  </a:cubicBezTo>
                  <a:lnTo>
                    <a:pt x="5052" y="4209"/>
                  </a:lnTo>
                  <a:cubicBezTo>
                    <a:pt x="3550" y="4619"/>
                    <a:pt x="2117" y="5165"/>
                    <a:pt x="751" y="5848"/>
                  </a:cubicBezTo>
                  <a:cubicBezTo>
                    <a:pt x="547" y="5984"/>
                    <a:pt x="342" y="6121"/>
                    <a:pt x="205" y="6325"/>
                  </a:cubicBezTo>
                  <a:cubicBezTo>
                    <a:pt x="1" y="6735"/>
                    <a:pt x="342" y="7213"/>
                    <a:pt x="751" y="7554"/>
                  </a:cubicBezTo>
                  <a:cubicBezTo>
                    <a:pt x="1809" y="8339"/>
                    <a:pt x="3072" y="8595"/>
                    <a:pt x="4395" y="8595"/>
                  </a:cubicBezTo>
                  <a:cubicBezTo>
                    <a:pt x="5717" y="8595"/>
                    <a:pt x="7099" y="8339"/>
                    <a:pt x="8396" y="8100"/>
                  </a:cubicBezTo>
                  <a:cubicBezTo>
                    <a:pt x="11206" y="7654"/>
                    <a:pt x="14044" y="7412"/>
                    <a:pt x="16874" y="7412"/>
                  </a:cubicBezTo>
                  <a:cubicBezTo>
                    <a:pt x="18375" y="7412"/>
                    <a:pt x="19874" y="7480"/>
                    <a:pt x="21365" y="7622"/>
                  </a:cubicBezTo>
                  <a:cubicBezTo>
                    <a:pt x="22119" y="7671"/>
                    <a:pt x="22907" y="7737"/>
                    <a:pt x="23683" y="7737"/>
                  </a:cubicBezTo>
                  <a:cubicBezTo>
                    <a:pt x="25087" y="7737"/>
                    <a:pt x="26453" y="7521"/>
                    <a:pt x="27508" y="6598"/>
                  </a:cubicBezTo>
                  <a:cubicBezTo>
                    <a:pt x="27713" y="6462"/>
                    <a:pt x="27918" y="6189"/>
                    <a:pt x="27986" y="5916"/>
                  </a:cubicBezTo>
                  <a:cubicBezTo>
                    <a:pt x="28123" y="5574"/>
                    <a:pt x="28054" y="5165"/>
                    <a:pt x="27918" y="4755"/>
                  </a:cubicBezTo>
                  <a:lnTo>
                    <a:pt x="27030" y="933"/>
                  </a:lnTo>
                  <a:cubicBezTo>
                    <a:pt x="26962" y="592"/>
                    <a:pt x="26826" y="182"/>
                    <a:pt x="26484" y="46"/>
                  </a:cubicBezTo>
                  <a:cubicBezTo>
                    <a:pt x="26371" y="17"/>
                    <a:pt x="26246" y="1"/>
                    <a:pt x="26120"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70;p58">
              <a:extLst>
                <a:ext uri="{FF2B5EF4-FFF2-40B4-BE49-F238E27FC236}">
                  <a16:creationId xmlns:a16="http://schemas.microsoft.com/office/drawing/2014/main" id="{1AE886FB-3375-4143-9EC1-12E775CD9EB9}"/>
                </a:ext>
              </a:extLst>
            </p:cNvPr>
            <p:cNvSpPr/>
            <p:nvPr/>
          </p:nvSpPr>
          <p:spPr>
            <a:xfrm>
              <a:off x="6665322" y="3572626"/>
              <a:ext cx="252560" cy="677540"/>
            </a:xfrm>
            <a:custGeom>
              <a:avLst/>
              <a:gdLst/>
              <a:ahLst/>
              <a:cxnLst/>
              <a:rect l="l" t="t" r="r" b="b"/>
              <a:pathLst>
                <a:path w="22048" h="59148" extrusionOk="0">
                  <a:moveTo>
                    <a:pt x="14335" y="1"/>
                  </a:moveTo>
                  <a:cubicBezTo>
                    <a:pt x="6417" y="547"/>
                    <a:pt x="2526" y="2458"/>
                    <a:pt x="1298" y="5120"/>
                  </a:cubicBezTo>
                  <a:cubicBezTo>
                    <a:pt x="1" y="7850"/>
                    <a:pt x="206" y="12287"/>
                    <a:pt x="206" y="15222"/>
                  </a:cubicBezTo>
                  <a:cubicBezTo>
                    <a:pt x="137" y="29624"/>
                    <a:pt x="2526" y="43958"/>
                    <a:pt x="4915" y="58156"/>
                  </a:cubicBezTo>
                  <a:cubicBezTo>
                    <a:pt x="4984" y="58429"/>
                    <a:pt x="5052" y="58634"/>
                    <a:pt x="5188" y="58838"/>
                  </a:cubicBezTo>
                  <a:cubicBezTo>
                    <a:pt x="5377" y="59074"/>
                    <a:pt x="5696" y="59147"/>
                    <a:pt x="6010" y="59147"/>
                  </a:cubicBezTo>
                  <a:cubicBezTo>
                    <a:pt x="6151" y="59147"/>
                    <a:pt x="6290" y="59132"/>
                    <a:pt x="6417" y="59111"/>
                  </a:cubicBezTo>
                  <a:lnTo>
                    <a:pt x="12424" y="58361"/>
                  </a:lnTo>
                  <a:cubicBezTo>
                    <a:pt x="12765" y="58361"/>
                    <a:pt x="13106" y="58224"/>
                    <a:pt x="13379" y="58019"/>
                  </a:cubicBezTo>
                  <a:cubicBezTo>
                    <a:pt x="13584" y="57678"/>
                    <a:pt x="13721" y="57268"/>
                    <a:pt x="13721" y="56927"/>
                  </a:cubicBezTo>
                  <a:cubicBezTo>
                    <a:pt x="14062" y="46074"/>
                    <a:pt x="15086" y="39726"/>
                    <a:pt x="14881" y="26757"/>
                  </a:cubicBezTo>
                  <a:cubicBezTo>
                    <a:pt x="14813" y="20341"/>
                    <a:pt x="12628" y="12628"/>
                    <a:pt x="17475" y="12287"/>
                  </a:cubicBezTo>
                  <a:cubicBezTo>
                    <a:pt x="22048" y="11946"/>
                    <a:pt x="15017" y="4232"/>
                    <a:pt x="11809" y="1843"/>
                  </a:cubicBezTo>
                  <a:lnTo>
                    <a:pt x="1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571;p58">
              <a:extLst>
                <a:ext uri="{FF2B5EF4-FFF2-40B4-BE49-F238E27FC236}">
                  <a16:creationId xmlns:a16="http://schemas.microsoft.com/office/drawing/2014/main" id="{3D812C09-4782-B642-9CA8-4CCF73493E70}"/>
                </a:ext>
              </a:extLst>
            </p:cNvPr>
            <p:cNvSpPr/>
            <p:nvPr/>
          </p:nvSpPr>
          <p:spPr>
            <a:xfrm>
              <a:off x="6813881" y="3264566"/>
              <a:ext cx="437867" cy="262720"/>
            </a:xfrm>
            <a:custGeom>
              <a:avLst/>
              <a:gdLst/>
              <a:ahLst/>
              <a:cxnLst/>
              <a:rect l="l" t="t" r="r" b="b"/>
              <a:pathLst>
                <a:path w="38225" h="22935" extrusionOk="0">
                  <a:moveTo>
                    <a:pt x="2595" y="0"/>
                  </a:moveTo>
                  <a:cubicBezTo>
                    <a:pt x="1161" y="0"/>
                    <a:pt x="1" y="1161"/>
                    <a:pt x="1" y="2662"/>
                  </a:cubicBezTo>
                  <a:lnTo>
                    <a:pt x="1" y="20273"/>
                  </a:lnTo>
                  <a:cubicBezTo>
                    <a:pt x="1" y="21774"/>
                    <a:pt x="1161" y="22935"/>
                    <a:pt x="2595" y="22935"/>
                  </a:cubicBezTo>
                  <a:lnTo>
                    <a:pt x="35631" y="22935"/>
                  </a:lnTo>
                  <a:cubicBezTo>
                    <a:pt x="37064" y="22935"/>
                    <a:pt x="38225" y="21774"/>
                    <a:pt x="38225" y="20273"/>
                  </a:cubicBezTo>
                  <a:lnTo>
                    <a:pt x="38225" y="2662"/>
                  </a:lnTo>
                  <a:cubicBezTo>
                    <a:pt x="38225" y="1161"/>
                    <a:pt x="37064" y="0"/>
                    <a:pt x="35631" y="0"/>
                  </a:cubicBez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572;p58">
              <a:extLst>
                <a:ext uri="{FF2B5EF4-FFF2-40B4-BE49-F238E27FC236}">
                  <a16:creationId xmlns:a16="http://schemas.microsoft.com/office/drawing/2014/main" id="{4BFA8522-F296-8A48-9697-B99DF689ED9A}"/>
                </a:ext>
              </a:extLst>
            </p:cNvPr>
            <p:cNvSpPr/>
            <p:nvPr/>
          </p:nvSpPr>
          <p:spPr>
            <a:xfrm>
              <a:off x="6998410" y="3369334"/>
              <a:ext cx="46141" cy="46141"/>
            </a:xfrm>
            <a:custGeom>
              <a:avLst/>
              <a:gdLst/>
              <a:ahLst/>
              <a:cxnLst/>
              <a:rect l="l" t="t" r="r" b="b"/>
              <a:pathLst>
                <a:path w="4028" h="4028" extrusionOk="0">
                  <a:moveTo>
                    <a:pt x="1980" y="1"/>
                  </a:moveTo>
                  <a:cubicBezTo>
                    <a:pt x="888" y="1"/>
                    <a:pt x="0" y="956"/>
                    <a:pt x="0" y="2048"/>
                  </a:cubicBezTo>
                  <a:cubicBezTo>
                    <a:pt x="0" y="3140"/>
                    <a:pt x="888" y="4028"/>
                    <a:pt x="1980" y="4028"/>
                  </a:cubicBezTo>
                  <a:cubicBezTo>
                    <a:pt x="3140" y="4028"/>
                    <a:pt x="4028" y="3140"/>
                    <a:pt x="4028" y="2048"/>
                  </a:cubicBezTo>
                  <a:cubicBezTo>
                    <a:pt x="4028" y="956"/>
                    <a:pt x="3140" y="1"/>
                    <a:pt x="1980" y="1"/>
                  </a:cubicBezTo>
                  <a:close/>
                </a:path>
              </a:pathLst>
            </a:custGeom>
            <a:solidFill>
              <a:srgbClr val="C2C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73;p58">
              <a:extLst>
                <a:ext uri="{FF2B5EF4-FFF2-40B4-BE49-F238E27FC236}">
                  <a16:creationId xmlns:a16="http://schemas.microsoft.com/office/drawing/2014/main" id="{67A30C14-E62E-DD43-9C5D-7BEB976DB827}"/>
                </a:ext>
              </a:extLst>
            </p:cNvPr>
            <p:cNvSpPr/>
            <p:nvPr/>
          </p:nvSpPr>
          <p:spPr>
            <a:xfrm>
              <a:off x="6987459" y="2736010"/>
              <a:ext cx="166556" cy="260212"/>
            </a:xfrm>
            <a:custGeom>
              <a:avLst/>
              <a:gdLst/>
              <a:ahLst/>
              <a:cxnLst/>
              <a:rect l="l" t="t" r="r" b="b"/>
              <a:pathLst>
                <a:path w="14540" h="22716" extrusionOk="0">
                  <a:moveTo>
                    <a:pt x="1639" y="0"/>
                  </a:moveTo>
                  <a:cubicBezTo>
                    <a:pt x="956" y="1092"/>
                    <a:pt x="479" y="2253"/>
                    <a:pt x="342" y="3481"/>
                  </a:cubicBezTo>
                  <a:cubicBezTo>
                    <a:pt x="206" y="4778"/>
                    <a:pt x="342" y="6075"/>
                    <a:pt x="206" y="7372"/>
                  </a:cubicBezTo>
                  <a:cubicBezTo>
                    <a:pt x="206" y="8396"/>
                    <a:pt x="206" y="9761"/>
                    <a:pt x="137" y="10785"/>
                  </a:cubicBezTo>
                  <a:cubicBezTo>
                    <a:pt x="1" y="13788"/>
                    <a:pt x="1025" y="16245"/>
                    <a:pt x="2185" y="19044"/>
                  </a:cubicBezTo>
                  <a:cubicBezTo>
                    <a:pt x="2595" y="20068"/>
                    <a:pt x="3141" y="21092"/>
                    <a:pt x="3892" y="21911"/>
                  </a:cubicBezTo>
                  <a:cubicBezTo>
                    <a:pt x="4453" y="22425"/>
                    <a:pt x="5206" y="22715"/>
                    <a:pt x="5954" y="22715"/>
                  </a:cubicBezTo>
                  <a:cubicBezTo>
                    <a:pt x="6298" y="22715"/>
                    <a:pt x="6641" y="22654"/>
                    <a:pt x="6963" y="22525"/>
                  </a:cubicBezTo>
                  <a:cubicBezTo>
                    <a:pt x="7919" y="22116"/>
                    <a:pt x="8874" y="21638"/>
                    <a:pt x="9762" y="21023"/>
                  </a:cubicBezTo>
                  <a:cubicBezTo>
                    <a:pt x="13175" y="18361"/>
                    <a:pt x="14062" y="15426"/>
                    <a:pt x="14403" y="11126"/>
                  </a:cubicBezTo>
                  <a:cubicBezTo>
                    <a:pt x="14540" y="9829"/>
                    <a:pt x="14540" y="8532"/>
                    <a:pt x="14403" y="7235"/>
                  </a:cubicBezTo>
                  <a:cubicBezTo>
                    <a:pt x="14471" y="6007"/>
                    <a:pt x="14267" y="4710"/>
                    <a:pt x="13925" y="3481"/>
                  </a:cubicBezTo>
                  <a:cubicBezTo>
                    <a:pt x="13584" y="2184"/>
                    <a:pt x="12765" y="1161"/>
                    <a:pt x="11605" y="546"/>
                  </a:cubicBezTo>
                  <a:lnTo>
                    <a:pt x="1639"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74;p58">
              <a:extLst>
                <a:ext uri="{FF2B5EF4-FFF2-40B4-BE49-F238E27FC236}">
                  <a16:creationId xmlns:a16="http://schemas.microsoft.com/office/drawing/2014/main" id="{B7062CDE-54D8-7543-852F-09E8DB61D3A3}"/>
                </a:ext>
              </a:extLst>
            </p:cNvPr>
            <p:cNvSpPr/>
            <p:nvPr/>
          </p:nvSpPr>
          <p:spPr>
            <a:xfrm>
              <a:off x="6953839" y="2684210"/>
              <a:ext cx="236145" cy="257440"/>
            </a:xfrm>
            <a:custGeom>
              <a:avLst/>
              <a:gdLst/>
              <a:ahLst/>
              <a:cxnLst/>
              <a:rect l="l" t="t" r="r" b="b"/>
              <a:pathLst>
                <a:path w="20615" h="22474" extrusionOk="0">
                  <a:moveTo>
                    <a:pt x="9721" y="0"/>
                  </a:moveTo>
                  <a:cubicBezTo>
                    <a:pt x="8179" y="0"/>
                    <a:pt x="6656" y="461"/>
                    <a:pt x="5325" y="1382"/>
                  </a:cubicBezTo>
                  <a:cubicBezTo>
                    <a:pt x="3618" y="2474"/>
                    <a:pt x="2185" y="4044"/>
                    <a:pt x="1161" y="5751"/>
                  </a:cubicBezTo>
                  <a:cubicBezTo>
                    <a:pt x="410" y="6706"/>
                    <a:pt x="1" y="7935"/>
                    <a:pt x="206" y="9164"/>
                  </a:cubicBezTo>
                  <a:cubicBezTo>
                    <a:pt x="479" y="10324"/>
                    <a:pt x="1639" y="11143"/>
                    <a:pt x="2731" y="11689"/>
                  </a:cubicBezTo>
                  <a:cubicBezTo>
                    <a:pt x="3895" y="12377"/>
                    <a:pt x="5264" y="12737"/>
                    <a:pt x="6615" y="12737"/>
                  </a:cubicBezTo>
                  <a:cubicBezTo>
                    <a:pt x="7007" y="12737"/>
                    <a:pt x="7398" y="12706"/>
                    <a:pt x="7782" y="12645"/>
                  </a:cubicBezTo>
                  <a:cubicBezTo>
                    <a:pt x="9287" y="12297"/>
                    <a:pt x="10743" y="11312"/>
                    <a:pt x="12233" y="11312"/>
                  </a:cubicBezTo>
                  <a:cubicBezTo>
                    <a:pt x="12500" y="11312"/>
                    <a:pt x="12768" y="11344"/>
                    <a:pt x="13038" y="11416"/>
                  </a:cubicBezTo>
                  <a:cubicBezTo>
                    <a:pt x="13994" y="11689"/>
                    <a:pt x="14744" y="12440"/>
                    <a:pt x="15222" y="13327"/>
                  </a:cubicBezTo>
                  <a:cubicBezTo>
                    <a:pt x="15632" y="14283"/>
                    <a:pt x="15905" y="15239"/>
                    <a:pt x="16041" y="16194"/>
                  </a:cubicBezTo>
                  <a:cubicBezTo>
                    <a:pt x="16041" y="16535"/>
                    <a:pt x="16178" y="16809"/>
                    <a:pt x="16451" y="17013"/>
                  </a:cubicBezTo>
                  <a:cubicBezTo>
                    <a:pt x="16546" y="17073"/>
                    <a:pt x="16643" y="17099"/>
                    <a:pt x="16740" y="17099"/>
                  </a:cubicBezTo>
                  <a:cubicBezTo>
                    <a:pt x="17199" y="17099"/>
                    <a:pt x="17647" y="16509"/>
                    <a:pt x="17816" y="16058"/>
                  </a:cubicBezTo>
                  <a:lnTo>
                    <a:pt x="17816" y="16058"/>
                  </a:lnTo>
                  <a:lnTo>
                    <a:pt x="15495" y="22474"/>
                  </a:lnTo>
                  <a:cubicBezTo>
                    <a:pt x="17202" y="21928"/>
                    <a:pt x="18089" y="20290"/>
                    <a:pt x="18840" y="18651"/>
                  </a:cubicBezTo>
                  <a:cubicBezTo>
                    <a:pt x="19727" y="16331"/>
                    <a:pt x="20273" y="13942"/>
                    <a:pt x="20410" y="11484"/>
                  </a:cubicBezTo>
                  <a:cubicBezTo>
                    <a:pt x="20614" y="9778"/>
                    <a:pt x="20546" y="8003"/>
                    <a:pt x="20273" y="6365"/>
                  </a:cubicBezTo>
                  <a:cubicBezTo>
                    <a:pt x="19932" y="4659"/>
                    <a:pt x="18840" y="3157"/>
                    <a:pt x="17270" y="2338"/>
                  </a:cubicBezTo>
                  <a:cubicBezTo>
                    <a:pt x="16587" y="2065"/>
                    <a:pt x="15905" y="1860"/>
                    <a:pt x="15154" y="1655"/>
                  </a:cubicBezTo>
                  <a:cubicBezTo>
                    <a:pt x="13789" y="1246"/>
                    <a:pt x="12628" y="495"/>
                    <a:pt x="11263" y="154"/>
                  </a:cubicBezTo>
                  <a:cubicBezTo>
                    <a:pt x="10751" y="51"/>
                    <a:pt x="10235" y="0"/>
                    <a:pt x="9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75;p58">
              <a:extLst>
                <a:ext uri="{FF2B5EF4-FFF2-40B4-BE49-F238E27FC236}">
                  <a16:creationId xmlns:a16="http://schemas.microsoft.com/office/drawing/2014/main" id="{B613C8AF-A894-514D-9B41-6639A3369224}"/>
                </a:ext>
              </a:extLst>
            </p:cNvPr>
            <p:cNvSpPr/>
            <p:nvPr/>
          </p:nvSpPr>
          <p:spPr>
            <a:xfrm>
              <a:off x="7033600" y="2937732"/>
              <a:ext cx="48478" cy="15922"/>
            </a:xfrm>
            <a:custGeom>
              <a:avLst/>
              <a:gdLst/>
              <a:ahLst/>
              <a:cxnLst/>
              <a:rect l="l" t="t" r="r" b="b"/>
              <a:pathLst>
                <a:path w="4232" h="1390" extrusionOk="0">
                  <a:moveTo>
                    <a:pt x="4232" y="1"/>
                  </a:moveTo>
                  <a:cubicBezTo>
                    <a:pt x="3480" y="113"/>
                    <a:pt x="2708" y="164"/>
                    <a:pt x="1927" y="164"/>
                  </a:cubicBezTo>
                  <a:cubicBezTo>
                    <a:pt x="1289" y="164"/>
                    <a:pt x="644" y="130"/>
                    <a:pt x="0" y="69"/>
                  </a:cubicBezTo>
                  <a:lnTo>
                    <a:pt x="0" y="69"/>
                  </a:lnTo>
                  <a:cubicBezTo>
                    <a:pt x="205" y="410"/>
                    <a:pt x="478" y="683"/>
                    <a:pt x="683" y="956"/>
                  </a:cubicBezTo>
                  <a:cubicBezTo>
                    <a:pt x="956" y="1161"/>
                    <a:pt x="1229" y="1297"/>
                    <a:pt x="1502" y="1366"/>
                  </a:cubicBezTo>
                  <a:cubicBezTo>
                    <a:pt x="1624" y="1381"/>
                    <a:pt x="1747" y="1390"/>
                    <a:pt x="1869" y="1390"/>
                  </a:cubicBezTo>
                  <a:cubicBezTo>
                    <a:pt x="2290" y="1390"/>
                    <a:pt x="2701" y="1289"/>
                    <a:pt x="3072" y="1024"/>
                  </a:cubicBezTo>
                  <a:cubicBezTo>
                    <a:pt x="3481" y="751"/>
                    <a:pt x="3891" y="410"/>
                    <a:pt x="423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76;p58">
              <a:extLst>
                <a:ext uri="{FF2B5EF4-FFF2-40B4-BE49-F238E27FC236}">
                  <a16:creationId xmlns:a16="http://schemas.microsoft.com/office/drawing/2014/main" id="{2C3657D0-B657-F44B-9667-308C0215279C}"/>
                </a:ext>
              </a:extLst>
            </p:cNvPr>
            <p:cNvSpPr/>
            <p:nvPr/>
          </p:nvSpPr>
          <p:spPr>
            <a:xfrm>
              <a:off x="7038285" y="2865795"/>
              <a:ext cx="22692" cy="53965"/>
            </a:xfrm>
            <a:custGeom>
              <a:avLst/>
              <a:gdLst/>
              <a:ahLst/>
              <a:cxnLst/>
              <a:rect l="l" t="t" r="r" b="b"/>
              <a:pathLst>
                <a:path w="1981" h="4711" extrusionOk="0">
                  <a:moveTo>
                    <a:pt x="1297" y="1"/>
                  </a:moveTo>
                  <a:lnTo>
                    <a:pt x="69" y="4301"/>
                  </a:lnTo>
                  <a:cubicBezTo>
                    <a:pt x="69" y="4369"/>
                    <a:pt x="1" y="4574"/>
                    <a:pt x="69" y="4642"/>
                  </a:cubicBezTo>
                  <a:cubicBezTo>
                    <a:pt x="137" y="4642"/>
                    <a:pt x="205" y="4711"/>
                    <a:pt x="274" y="4711"/>
                  </a:cubicBezTo>
                  <a:lnTo>
                    <a:pt x="1570" y="4711"/>
                  </a:lnTo>
                  <a:cubicBezTo>
                    <a:pt x="1707" y="4711"/>
                    <a:pt x="1844" y="4711"/>
                    <a:pt x="1912" y="4574"/>
                  </a:cubicBezTo>
                  <a:cubicBezTo>
                    <a:pt x="1980" y="4506"/>
                    <a:pt x="1980" y="4369"/>
                    <a:pt x="1980" y="4301"/>
                  </a:cubicBezTo>
                  <a:cubicBezTo>
                    <a:pt x="1775" y="2936"/>
                    <a:pt x="1434" y="1366"/>
                    <a:pt x="1297"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77;p58">
              <a:extLst>
                <a:ext uri="{FF2B5EF4-FFF2-40B4-BE49-F238E27FC236}">
                  <a16:creationId xmlns:a16="http://schemas.microsoft.com/office/drawing/2014/main" id="{09328381-7B24-CD4E-8781-12EA0D685E80}"/>
                </a:ext>
              </a:extLst>
            </p:cNvPr>
            <p:cNvSpPr/>
            <p:nvPr/>
          </p:nvSpPr>
          <p:spPr>
            <a:xfrm>
              <a:off x="7064265" y="2828211"/>
              <a:ext cx="54239" cy="8992"/>
            </a:xfrm>
            <a:custGeom>
              <a:avLst/>
              <a:gdLst/>
              <a:ahLst/>
              <a:cxnLst/>
              <a:rect l="l" t="t" r="r" b="b"/>
              <a:pathLst>
                <a:path w="4735" h="785" extrusionOk="0">
                  <a:moveTo>
                    <a:pt x="1733" y="0"/>
                  </a:moveTo>
                  <a:cubicBezTo>
                    <a:pt x="1214" y="0"/>
                    <a:pt x="698" y="45"/>
                    <a:pt x="190" y="142"/>
                  </a:cubicBezTo>
                  <a:cubicBezTo>
                    <a:pt x="1" y="142"/>
                    <a:pt x="44" y="491"/>
                    <a:pt x="267" y="491"/>
                  </a:cubicBezTo>
                  <a:cubicBezTo>
                    <a:pt x="286" y="491"/>
                    <a:pt x="305" y="489"/>
                    <a:pt x="326" y="483"/>
                  </a:cubicBezTo>
                  <a:cubicBezTo>
                    <a:pt x="816" y="410"/>
                    <a:pt x="1315" y="372"/>
                    <a:pt x="1813" y="372"/>
                  </a:cubicBezTo>
                  <a:cubicBezTo>
                    <a:pt x="2703" y="372"/>
                    <a:pt x="3590" y="494"/>
                    <a:pt x="4422" y="756"/>
                  </a:cubicBezTo>
                  <a:cubicBezTo>
                    <a:pt x="4460" y="776"/>
                    <a:pt x="4495" y="784"/>
                    <a:pt x="4525" y="784"/>
                  </a:cubicBezTo>
                  <a:cubicBezTo>
                    <a:pt x="4709" y="784"/>
                    <a:pt x="4734" y="474"/>
                    <a:pt x="4558" y="415"/>
                  </a:cubicBezTo>
                  <a:cubicBezTo>
                    <a:pt x="3633" y="151"/>
                    <a:pt x="2679" y="0"/>
                    <a:pt x="1733" y="0"/>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78;p58">
              <a:extLst>
                <a:ext uri="{FF2B5EF4-FFF2-40B4-BE49-F238E27FC236}">
                  <a16:creationId xmlns:a16="http://schemas.microsoft.com/office/drawing/2014/main" id="{2A016071-4EA5-5D46-A0ED-843BAD10A8D0}"/>
                </a:ext>
              </a:extLst>
            </p:cNvPr>
            <p:cNvSpPr/>
            <p:nvPr/>
          </p:nvSpPr>
          <p:spPr>
            <a:xfrm>
              <a:off x="6990048" y="2829586"/>
              <a:ext cx="41811" cy="6598"/>
            </a:xfrm>
            <a:custGeom>
              <a:avLst/>
              <a:gdLst/>
              <a:ahLst/>
              <a:cxnLst/>
              <a:rect l="l" t="t" r="r" b="b"/>
              <a:pathLst>
                <a:path w="3650" h="576" extrusionOk="0">
                  <a:moveTo>
                    <a:pt x="1555" y="1"/>
                  </a:moveTo>
                  <a:cubicBezTo>
                    <a:pt x="1113" y="1"/>
                    <a:pt x="677" y="34"/>
                    <a:pt x="253" y="90"/>
                  </a:cubicBezTo>
                  <a:cubicBezTo>
                    <a:pt x="1" y="90"/>
                    <a:pt x="98" y="439"/>
                    <a:pt x="275" y="439"/>
                  </a:cubicBezTo>
                  <a:cubicBezTo>
                    <a:pt x="290" y="439"/>
                    <a:pt x="305" y="437"/>
                    <a:pt x="321" y="432"/>
                  </a:cubicBezTo>
                  <a:cubicBezTo>
                    <a:pt x="684" y="383"/>
                    <a:pt x="1046" y="361"/>
                    <a:pt x="1409" y="361"/>
                  </a:cubicBezTo>
                  <a:cubicBezTo>
                    <a:pt x="2070" y="361"/>
                    <a:pt x="2731" y="436"/>
                    <a:pt x="3392" y="568"/>
                  </a:cubicBezTo>
                  <a:cubicBezTo>
                    <a:pt x="3408" y="573"/>
                    <a:pt x="3423" y="576"/>
                    <a:pt x="3437" y="576"/>
                  </a:cubicBezTo>
                  <a:cubicBezTo>
                    <a:pt x="3606" y="576"/>
                    <a:pt x="3650" y="227"/>
                    <a:pt x="3461" y="227"/>
                  </a:cubicBezTo>
                  <a:cubicBezTo>
                    <a:pt x="2821" y="67"/>
                    <a:pt x="2181" y="1"/>
                    <a:pt x="1555"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79;p58">
              <a:extLst>
                <a:ext uri="{FF2B5EF4-FFF2-40B4-BE49-F238E27FC236}">
                  <a16:creationId xmlns:a16="http://schemas.microsoft.com/office/drawing/2014/main" id="{BDB0B995-0094-544A-8A41-7B68C71258F7}"/>
                </a:ext>
              </a:extLst>
            </p:cNvPr>
            <p:cNvSpPr/>
            <p:nvPr/>
          </p:nvSpPr>
          <p:spPr>
            <a:xfrm>
              <a:off x="6990586" y="2838429"/>
              <a:ext cx="48489" cy="48489"/>
            </a:xfrm>
            <a:custGeom>
              <a:avLst/>
              <a:gdLst/>
              <a:ahLst/>
              <a:cxnLst/>
              <a:rect l="l" t="t" r="r" b="b"/>
              <a:pathLst>
                <a:path w="4233" h="4233" fill="none" extrusionOk="0">
                  <a:moveTo>
                    <a:pt x="4233" y="2117"/>
                  </a:moveTo>
                  <a:cubicBezTo>
                    <a:pt x="4233" y="3277"/>
                    <a:pt x="3277" y="4233"/>
                    <a:pt x="2117" y="4233"/>
                  </a:cubicBezTo>
                  <a:cubicBezTo>
                    <a:pt x="956" y="4233"/>
                    <a:pt x="1" y="3277"/>
                    <a:pt x="1" y="2117"/>
                  </a:cubicBezTo>
                  <a:cubicBezTo>
                    <a:pt x="1" y="956"/>
                    <a:pt x="956" y="1"/>
                    <a:pt x="2117" y="1"/>
                  </a:cubicBezTo>
                  <a:cubicBezTo>
                    <a:pt x="3277" y="1"/>
                    <a:pt x="4233" y="956"/>
                    <a:pt x="4233"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80;p58">
              <a:extLst>
                <a:ext uri="{FF2B5EF4-FFF2-40B4-BE49-F238E27FC236}">
                  <a16:creationId xmlns:a16="http://schemas.microsoft.com/office/drawing/2014/main" id="{20BBB889-E5C4-3F46-A3EF-7DF35E125EDE}"/>
                </a:ext>
              </a:extLst>
            </p:cNvPr>
            <p:cNvSpPr/>
            <p:nvPr/>
          </p:nvSpPr>
          <p:spPr>
            <a:xfrm>
              <a:off x="7067220" y="2838429"/>
              <a:ext cx="48489" cy="48489"/>
            </a:xfrm>
            <a:custGeom>
              <a:avLst/>
              <a:gdLst/>
              <a:ahLst/>
              <a:cxnLst/>
              <a:rect l="l" t="t" r="r" b="b"/>
              <a:pathLst>
                <a:path w="4233" h="4233" fill="none" extrusionOk="0">
                  <a:moveTo>
                    <a:pt x="4232" y="2117"/>
                  </a:moveTo>
                  <a:cubicBezTo>
                    <a:pt x="4232" y="3277"/>
                    <a:pt x="3276" y="4233"/>
                    <a:pt x="2116" y="4233"/>
                  </a:cubicBezTo>
                  <a:cubicBezTo>
                    <a:pt x="956" y="4233"/>
                    <a:pt x="0" y="3277"/>
                    <a:pt x="0" y="2117"/>
                  </a:cubicBezTo>
                  <a:cubicBezTo>
                    <a:pt x="0" y="956"/>
                    <a:pt x="956" y="1"/>
                    <a:pt x="2116" y="1"/>
                  </a:cubicBezTo>
                  <a:cubicBezTo>
                    <a:pt x="3276" y="1"/>
                    <a:pt x="4232" y="956"/>
                    <a:pt x="4232"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1;p58">
              <a:extLst>
                <a:ext uri="{FF2B5EF4-FFF2-40B4-BE49-F238E27FC236}">
                  <a16:creationId xmlns:a16="http://schemas.microsoft.com/office/drawing/2014/main" id="{3CF5AB65-731C-464C-BE84-83A7A681B611}"/>
                </a:ext>
              </a:extLst>
            </p:cNvPr>
            <p:cNvSpPr/>
            <p:nvPr/>
          </p:nvSpPr>
          <p:spPr>
            <a:xfrm>
              <a:off x="7040633" y="2854076"/>
              <a:ext cx="26599" cy="3918"/>
            </a:xfrm>
            <a:custGeom>
              <a:avLst/>
              <a:gdLst/>
              <a:ahLst/>
              <a:cxnLst/>
              <a:rect l="l" t="t" r="r" b="b"/>
              <a:pathLst>
                <a:path w="2322" h="342" fill="none" extrusionOk="0">
                  <a:moveTo>
                    <a:pt x="0" y="341"/>
                  </a:moveTo>
                  <a:cubicBezTo>
                    <a:pt x="683" y="0"/>
                    <a:pt x="1570" y="0"/>
                    <a:pt x="2321" y="341"/>
                  </a:cubicBez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82;p58">
              <a:extLst>
                <a:ext uri="{FF2B5EF4-FFF2-40B4-BE49-F238E27FC236}">
                  <a16:creationId xmlns:a16="http://schemas.microsoft.com/office/drawing/2014/main" id="{13C4F134-C73B-764F-BCF1-BEF6D0558908}"/>
                </a:ext>
              </a:extLst>
            </p:cNvPr>
            <p:cNvSpPr/>
            <p:nvPr/>
          </p:nvSpPr>
          <p:spPr>
            <a:xfrm>
              <a:off x="7139937" y="2861110"/>
              <a:ext cx="28156" cy="51754"/>
            </a:xfrm>
            <a:custGeom>
              <a:avLst/>
              <a:gdLst/>
              <a:ahLst/>
              <a:cxnLst/>
              <a:rect l="l" t="t" r="r" b="b"/>
              <a:pathLst>
                <a:path w="2458" h="4518" extrusionOk="0">
                  <a:moveTo>
                    <a:pt x="1979" y="0"/>
                  </a:moveTo>
                  <a:cubicBezTo>
                    <a:pt x="1843" y="0"/>
                    <a:pt x="1706" y="69"/>
                    <a:pt x="1638" y="137"/>
                  </a:cubicBezTo>
                  <a:cubicBezTo>
                    <a:pt x="1229" y="546"/>
                    <a:pt x="956" y="1024"/>
                    <a:pt x="751" y="1502"/>
                  </a:cubicBezTo>
                  <a:lnTo>
                    <a:pt x="0" y="4437"/>
                  </a:lnTo>
                  <a:cubicBezTo>
                    <a:pt x="128" y="4492"/>
                    <a:pt x="261" y="4517"/>
                    <a:pt x="394" y="4517"/>
                  </a:cubicBezTo>
                  <a:cubicBezTo>
                    <a:pt x="756" y="4517"/>
                    <a:pt x="1115" y="4327"/>
                    <a:pt x="1365" y="4028"/>
                  </a:cubicBezTo>
                  <a:cubicBezTo>
                    <a:pt x="1706" y="3618"/>
                    <a:pt x="1979" y="3208"/>
                    <a:pt x="2048" y="2662"/>
                  </a:cubicBezTo>
                  <a:cubicBezTo>
                    <a:pt x="2389" y="1912"/>
                    <a:pt x="2457" y="1092"/>
                    <a:pt x="2253" y="273"/>
                  </a:cubicBezTo>
                  <a:cubicBezTo>
                    <a:pt x="2184" y="137"/>
                    <a:pt x="2116" y="0"/>
                    <a:pt x="1979"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583;p58">
              <a:extLst>
                <a:ext uri="{FF2B5EF4-FFF2-40B4-BE49-F238E27FC236}">
                  <a16:creationId xmlns:a16="http://schemas.microsoft.com/office/drawing/2014/main" id="{1C8457CC-52BC-9E4A-A7AF-D0CA4FEC881B}"/>
                </a:ext>
              </a:extLst>
            </p:cNvPr>
            <p:cNvSpPr/>
            <p:nvPr/>
          </p:nvSpPr>
          <p:spPr>
            <a:xfrm>
              <a:off x="7115698" y="2857983"/>
              <a:ext cx="29714" cy="1569"/>
            </a:xfrm>
            <a:custGeom>
              <a:avLst/>
              <a:gdLst/>
              <a:ahLst/>
              <a:cxnLst/>
              <a:rect l="l" t="t" r="r" b="b"/>
              <a:pathLst>
                <a:path w="2594" h="137" fill="none" extrusionOk="0">
                  <a:moveTo>
                    <a:pt x="0" y="137"/>
                  </a:moveTo>
                  <a:lnTo>
                    <a:pt x="2594" y="0"/>
                  </a:ln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584;p58">
              <a:extLst>
                <a:ext uri="{FF2B5EF4-FFF2-40B4-BE49-F238E27FC236}">
                  <a16:creationId xmlns:a16="http://schemas.microsoft.com/office/drawing/2014/main" id="{783328F0-88C3-2047-936E-4F7969A40EE4}"/>
                </a:ext>
              </a:extLst>
            </p:cNvPr>
            <p:cNvSpPr/>
            <p:nvPr/>
          </p:nvSpPr>
          <p:spPr>
            <a:xfrm>
              <a:off x="7004367" y="3285987"/>
              <a:ext cx="403766" cy="239742"/>
            </a:xfrm>
            <a:custGeom>
              <a:avLst/>
              <a:gdLst/>
              <a:ahLst/>
              <a:cxnLst/>
              <a:rect l="l" t="t" r="r" b="b"/>
              <a:pathLst>
                <a:path w="35248" h="20929" extrusionOk="0">
                  <a:moveTo>
                    <a:pt x="10784" y="19831"/>
                  </a:moveTo>
                  <a:cubicBezTo>
                    <a:pt x="10814" y="19831"/>
                    <a:pt x="10850" y="19836"/>
                    <a:pt x="10887" y="19850"/>
                  </a:cubicBezTo>
                  <a:lnTo>
                    <a:pt x="10887" y="19850"/>
                  </a:lnTo>
                  <a:cubicBezTo>
                    <a:pt x="10818" y="19865"/>
                    <a:pt x="10770" y="19870"/>
                    <a:pt x="10739" y="19870"/>
                  </a:cubicBezTo>
                  <a:cubicBezTo>
                    <a:pt x="10657" y="19870"/>
                    <a:pt x="10699" y="19831"/>
                    <a:pt x="10784" y="19831"/>
                  </a:cubicBezTo>
                  <a:close/>
                  <a:moveTo>
                    <a:pt x="726" y="1"/>
                  </a:moveTo>
                  <a:cubicBezTo>
                    <a:pt x="362" y="1"/>
                    <a:pt x="1" y="399"/>
                    <a:pt x="231" y="860"/>
                  </a:cubicBezTo>
                  <a:lnTo>
                    <a:pt x="10129" y="20655"/>
                  </a:lnTo>
                  <a:cubicBezTo>
                    <a:pt x="10197" y="20860"/>
                    <a:pt x="10402" y="20928"/>
                    <a:pt x="10606" y="20928"/>
                  </a:cubicBezTo>
                  <a:lnTo>
                    <a:pt x="34565" y="20928"/>
                  </a:lnTo>
                  <a:cubicBezTo>
                    <a:pt x="35247" y="20860"/>
                    <a:pt x="35247" y="19904"/>
                    <a:pt x="34565" y="19836"/>
                  </a:cubicBezTo>
                  <a:lnTo>
                    <a:pt x="14497" y="19836"/>
                  </a:lnTo>
                  <a:cubicBezTo>
                    <a:pt x="13917" y="19734"/>
                    <a:pt x="13320" y="19682"/>
                    <a:pt x="12722" y="19682"/>
                  </a:cubicBezTo>
                  <a:cubicBezTo>
                    <a:pt x="12138" y="19682"/>
                    <a:pt x="11554" y="19731"/>
                    <a:pt x="10986" y="19829"/>
                  </a:cubicBezTo>
                  <a:lnTo>
                    <a:pt x="10986" y="19829"/>
                  </a:lnTo>
                  <a:lnTo>
                    <a:pt x="10606" y="19017"/>
                  </a:lnTo>
                  <a:lnTo>
                    <a:pt x="5555" y="8983"/>
                  </a:lnTo>
                  <a:lnTo>
                    <a:pt x="1187" y="314"/>
                  </a:lnTo>
                  <a:cubicBezTo>
                    <a:pt x="1076" y="93"/>
                    <a:pt x="901" y="1"/>
                    <a:pt x="72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585;p58">
              <a:extLst>
                <a:ext uri="{FF2B5EF4-FFF2-40B4-BE49-F238E27FC236}">
                  <a16:creationId xmlns:a16="http://schemas.microsoft.com/office/drawing/2014/main" id="{174EB399-0243-1947-8164-11F6671B7337}"/>
                </a:ext>
              </a:extLst>
            </p:cNvPr>
            <p:cNvSpPr/>
            <p:nvPr/>
          </p:nvSpPr>
          <p:spPr>
            <a:xfrm>
              <a:off x="7388567" y="4104309"/>
              <a:ext cx="139190" cy="354910"/>
            </a:xfrm>
            <a:custGeom>
              <a:avLst/>
              <a:gdLst/>
              <a:ahLst/>
              <a:cxnLst/>
              <a:rect l="l" t="t" r="r" b="b"/>
              <a:pathLst>
                <a:path w="12151" h="30983" extrusionOk="0">
                  <a:moveTo>
                    <a:pt x="3550" y="1"/>
                  </a:moveTo>
                  <a:lnTo>
                    <a:pt x="1" y="5734"/>
                  </a:lnTo>
                  <a:cubicBezTo>
                    <a:pt x="1093" y="9284"/>
                    <a:pt x="2595" y="12628"/>
                    <a:pt x="3482" y="16177"/>
                  </a:cubicBezTo>
                  <a:cubicBezTo>
                    <a:pt x="4574" y="19727"/>
                    <a:pt x="4847" y="23413"/>
                    <a:pt x="4165" y="27099"/>
                  </a:cubicBezTo>
                  <a:cubicBezTo>
                    <a:pt x="3823" y="28191"/>
                    <a:pt x="3482" y="29351"/>
                    <a:pt x="3072" y="30512"/>
                  </a:cubicBezTo>
                  <a:cubicBezTo>
                    <a:pt x="3072" y="30851"/>
                    <a:pt x="3193" y="30982"/>
                    <a:pt x="3378" y="30982"/>
                  </a:cubicBezTo>
                  <a:cubicBezTo>
                    <a:pt x="3863" y="30982"/>
                    <a:pt x="4793" y="30087"/>
                    <a:pt x="5188" y="29692"/>
                  </a:cubicBezTo>
                  <a:cubicBezTo>
                    <a:pt x="6554" y="28259"/>
                    <a:pt x="7577" y="26484"/>
                    <a:pt x="8123" y="24641"/>
                  </a:cubicBezTo>
                  <a:cubicBezTo>
                    <a:pt x="9284" y="20956"/>
                    <a:pt x="8806" y="16792"/>
                    <a:pt x="10581" y="13447"/>
                  </a:cubicBezTo>
                  <a:cubicBezTo>
                    <a:pt x="11059" y="12628"/>
                    <a:pt x="11536" y="11741"/>
                    <a:pt x="11878" y="10853"/>
                  </a:cubicBezTo>
                  <a:cubicBezTo>
                    <a:pt x="12151" y="9966"/>
                    <a:pt x="11878" y="8942"/>
                    <a:pt x="11127" y="8328"/>
                  </a:cubicBezTo>
                  <a:cubicBezTo>
                    <a:pt x="10785" y="8123"/>
                    <a:pt x="10444" y="7987"/>
                    <a:pt x="10103" y="7918"/>
                  </a:cubicBezTo>
                  <a:cubicBezTo>
                    <a:pt x="6554" y="6826"/>
                    <a:pt x="3960" y="3686"/>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586;p58">
              <a:extLst>
                <a:ext uri="{FF2B5EF4-FFF2-40B4-BE49-F238E27FC236}">
                  <a16:creationId xmlns:a16="http://schemas.microsoft.com/office/drawing/2014/main" id="{88B1E531-4678-484F-9E1F-182FA4EAE1AA}"/>
                </a:ext>
              </a:extLst>
            </p:cNvPr>
            <p:cNvSpPr/>
            <p:nvPr/>
          </p:nvSpPr>
          <p:spPr>
            <a:xfrm>
              <a:off x="7202481" y="3656293"/>
              <a:ext cx="254908" cy="543769"/>
            </a:xfrm>
            <a:custGeom>
              <a:avLst/>
              <a:gdLst/>
              <a:ahLst/>
              <a:cxnLst/>
              <a:rect l="l" t="t" r="r" b="b"/>
              <a:pathLst>
                <a:path w="22253" h="47470" extrusionOk="0">
                  <a:moveTo>
                    <a:pt x="1434" y="0"/>
                  </a:moveTo>
                  <a:cubicBezTo>
                    <a:pt x="888" y="3754"/>
                    <a:pt x="1" y="8669"/>
                    <a:pt x="1297" y="12218"/>
                  </a:cubicBezTo>
                  <a:cubicBezTo>
                    <a:pt x="5598" y="24436"/>
                    <a:pt x="11331" y="35767"/>
                    <a:pt x="16997" y="47439"/>
                  </a:cubicBezTo>
                  <a:cubicBezTo>
                    <a:pt x="18840" y="46825"/>
                    <a:pt x="20614" y="45869"/>
                    <a:pt x="22252" y="44640"/>
                  </a:cubicBezTo>
                  <a:cubicBezTo>
                    <a:pt x="19727" y="34538"/>
                    <a:pt x="18908" y="23617"/>
                    <a:pt x="13447" y="14675"/>
                  </a:cubicBezTo>
                  <a:cubicBezTo>
                    <a:pt x="12355" y="13105"/>
                    <a:pt x="11400" y="11399"/>
                    <a:pt x="10717" y="9556"/>
                  </a:cubicBezTo>
                  <a:cubicBezTo>
                    <a:pt x="10171" y="7713"/>
                    <a:pt x="10376" y="5461"/>
                    <a:pt x="11809" y="4232"/>
                  </a:cubicBezTo>
                  <a:cubicBezTo>
                    <a:pt x="13720" y="2526"/>
                    <a:pt x="17201" y="2935"/>
                    <a:pt x="18430" y="683"/>
                  </a:cubicBezTo>
                  <a:lnTo>
                    <a:pt x="1434" y="0"/>
                  </a:lnTo>
                  <a:close/>
                  <a:moveTo>
                    <a:pt x="16997" y="47439"/>
                  </a:moveTo>
                  <a:cubicBezTo>
                    <a:pt x="16906" y="47439"/>
                    <a:pt x="16936" y="47469"/>
                    <a:pt x="16966" y="47469"/>
                  </a:cubicBezTo>
                  <a:cubicBezTo>
                    <a:pt x="16981" y="47469"/>
                    <a:pt x="16997" y="47462"/>
                    <a:pt x="16997" y="474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587;p58">
              <a:extLst>
                <a:ext uri="{FF2B5EF4-FFF2-40B4-BE49-F238E27FC236}">
                  <a16:creationId xmlns:a16="http://schemas.microsoft.com/office/drawing/2014/main" id="{AEB7F115-043B-384D-B077-FB2B9779049C}"/>
                </a:ext>
              </a:extLst>
            </p:cNvPr>
            <p:cNvSpPr/>
            <p:nvPr/>
          </p:nvSpPr>
          <p:spPr>
            <a:xfrm>
              <a:off x="7678654" y="2897857"/>
              <a:ext cx="154826" cy="275665"/>
            </a:xfrm>
            <a:custGeom>
              <a:avLst/>
              <a:gdLst/>
              <a:ahLst/>
              <a:cxnLst/>
              <a:rect l="l" t="t" r="r" b="b"/>
              <a:pathLst>
                <a:path w="13516" h="24065" extrusionOk="0">
                  <a:moveTo>
                    <a:pt x="11194" y="0"/>
                  </a:moveTo>
                  <a:lnTo>
                    <a:pt x="2731" y="7850"/>
                  </a:lnTo>
                  <a:cubicBezTo>
                    <a:pt x="4027" y="9556"/>
                    <a:pt x="4232" y="11809"/>
                    <a:pt x="4232" y="13925"/>
                  </a:cubicBezTo>
                  <a:cubicBezTo>
                    <a:pt x="4232" y="14539"/>
                    <a:pt x="4164" y="15085"/>
                    <a:pt x="4096" y="15631"/>
                  </a:cubicBezTo>
                  <a:cubicBezTo>
                    <a:pt x="3891" y="16177"/>
                    <a:pt x="3686" y="16655"/>
                    <a:pt x="3481" y="17133"/>
                  </a:cubicBezTo>
                  <a:cubicBezTo>
                    <a:pt x="2321" y="19386"/>
                    <a:pt x="1161" y="21706"/>
                    <a:pt x="0" y="24027"/>
                  </a:cubicBezTo>
                  <a:cubicBezTo>
                    <a:pt x="135" y="24052"/>
                    <a:pt x="270" y="24064"/>
                    <a:pt x="405" y="24064"/>
                  </a:cubicBezTo>
                  <a:cubicBezTo>
                    <a:pt x="1360" y="24064"/>
                    <a:pt x="2303" y="23473"/>
                    <a:pt x="3140" y="22935"/>
                  </a:cubicBezTo>
                  <a:lnTo>
                    <a:pt x="7167" y="20409"/>
                  </a:lnTo>
                  <a:cubicBezTo>
                    <a:pt x="9420" y="19044"/>
                    <a:pt x="11536" y="17543"/>
                    <a:pt x="13515" y="15836"/>
                  </a:cubicBezTo>
                  <a:cubicBezTo>
                    <a:pt x="12560" y="14949"/>
                    <a:pt x="11741" y="13857"/>
                    <a:pt x="11263" y="12628"/>
                  </a:cubicBezTo>
                  <a:cubicBezTo>
                    <a:pt x="10444" y="10649"/>
                    <a:pt x="10239" y="8464"/>
                    <a:pt x="10444" y="6348"/>
                  </a:cubicBezTo>
                  <a:cubicBezTo>
                    <a:pt x="10648" y="4232"/>
                    <a:pt x="11058" y="2048"/>
                    <a:pt x="11194"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588;p58">
              <a:extLst>
                <a:ext uri="{FF2B5EF4-FFF2-40B4-BE49-F238E27FC236}">
                  <a16:creationId xmlns:a16="http://schemas.microsoft.com/office/drawing/2014/main" id="{B5D3E85D-C5B7-8142-8B35-01A39203D98A}"/>
                </a:ext>
              </a:extLst>
            </p:cNvPr>
            <p:cNvSpPr/>
            <p:nvPr/>
          </p:nvSpPr>
          <p:spPr>
            <a:xfrm>
              <a:off x="7123281" y="4162169"/>
              <a:ext cx="184769" cy="330935"/>
            </a:xfrm>
            <a:custGeom>
              <a:avLst/>
              <a:gdLst/>
              <a:ahLst/>
              <a:cxnLst/>
              <a:rect l="l" t="t" r="r" b="b"/>
              <a:pathLst>
                <a:path w="16130" h="28890" extrusionOk="0">
                  <a:moveTo>
                    <a:pt x="11556" y="1"/>
                  </a:moveTo>
                  <a:lnTo>
                    <a:pt x="6164" y="4096"/>
                  </a:lnTo>
                  <a:cubicBezTo>
                    <a:pt x="5959" y="7782"/>
                    <a:pt x="6096" y="11468"/>
                    <a:pt x="5686" y="15085"/>
                  </a:cubicBezTo>
                  <a:cubicBezTo>
                    <a:pt x="5481" y="18771"/>
                    <a:pt x="4321" y="22321"/>
                    <a:pt x="2410" y="25461"/>
                  </a:cubicBezTo>
                  <a:cubicBezTo>
                    <a:pt x="1659" y="26484"/>
                    <a:pt x="976" y="27372"/>
                    <a:pt x="157" y="28259"/>
                  </a:cubicBezTo>
                  <a:cubicBezTo>
                    <a:pt x="1" y="28729"/>
                    <a:pt x="193" y="28889"/>
                    <a:pt x="529" y="28889"/>
                  </a:cubicBezTo>
                  <a:cubicBezTo>
                    <a:pt x="1071" y="28889"/>
                    <a:pt x="1988" y="28470"/>
                    <a:pt x="2410" y="28259"/>
                  </a:cubicBezTo>
                  <a:cubicBezTo>
                    <a:pt x="4184" y="27440"/>
                    <a:pt x="5754" y="26211"/>
                    <a:pt x="6983" y="24641"/>
                  </a:cubicBezTo>
                  <a:cubicBezTo>
                    <a:pt x="9372" y="21638"/>
                    <a:pt x="10396" y="17543"/>
                    <a:pt x="13263" y="15085"/>
                  </a:cubicBezTo>
                  <a:cubicBezTo>
                    <a:pt x="14082" y="14471"/>
                    <a:pt x="14764" y="13857"/>
                    <a:pt x="15379" y="13174"/>
                  </a:cubicBezTo>
                  <a:cubicBezTo>
                    <a:pt x="16061" y="12423"/>
                    <a:pt x="16129" y="11331"/>
                    <a:pt x="15652" y="10512"/>
                  </a:cubicBezTo>
                  <a:cubicBezTo>
                    <a:pt x="15379" y="10239"/>
                    <a:pt x="15105" y="9966"/>
                    <a:pt x="14832" y="9761"/>
                  </a:cubicBezTo>
                  <a:cubicBezTo>
                    <a:pt x="11829" y="7441"/>
                    <a:pt x="10600" y="3618"/>
                    <a:pt x="11556" y="1"/>
                  </a:cubicBezTo>
                  <a:close/>
                </a:path>
              </a:pathLst>
            </a:custGeom>
            <a:solidFill>
              <a:srgbClr val="09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589;p58">
              <a:extLst>
                <a:ext uri="{FF2B5EF4-FFF2-40B4-BE49-F238E27FC236}">
                  <a16:creationId xmlns:a16="http://schemas.microsoft.com/office/drawing/2014/main" id="{1C545FE4-100F-6340-B2BC-C7B10B175BD2}"/>
                </a:ext>
              </a:extLst>
            </p:cNvPr>
            <p:cNvSpPr/>
            <p:nvPr/>
          </p:nvSpPr>
          <p:spPr>
            <a:xfrm>
              <a:off x="7158700" y="3474892"/>
              <a:ext cx="785802" cy="784244"/>
            </a:xfrm>
            <a:custGeom>
              <a:avLst/>
              <a:gdLst/>
              <a:ahLst/>
              <a:cxnLst/>
              <a:rect l="l" t="t" r="r" b="b"/>
              <a:pathLst>
                <a:path w="68599" h="68463" extrusionOk="0">
                  <a:moveTo>
                    <a:pt x="55493" y="0"/>
                  </a:moveTo>
                  <a:cubicBezTo>
                    <a:pt x="53923" y="3481"/>
                    <a:pt x="49691" y="4778"/>
                    <a:pt x="45869" y="5393"/>
                  </a:cubicBezTo>
                  <a:cubicBezTo>
                    <a:pt x="34880" y="7167"/>
                    <a:pt x="25051" y="7850"/>
                    <a:pt x="9010" y="10580"/>
                  </a:cubicBezTo>
                  <a:cubicBezTo>
                    <a:pt x="7235" y="10853"/>
                    <a:pt x="5529" y="11331"/>
                    <a:pt x="3891" y="11945"/>
                  </a:cubicBezTo>
                  <a:cubicBezTo>
                    <a:pt x="2184" y="12901"/>
                    <a:pt x="956" y="14607"/>
                    <a:pt x="546" y="16519"/>
                  </a:cubicBezTo>
                  <a:cubicBezTo>
                    <a:pt x="137" y="18430"/>
                    <a:pt x="0" y="20341"/>
                    <a:pt x="137" y="22321"/>
                  </a:cubicBezTo>
                  <a:cubicBezTo>
                    <a:pt x="683" y="37678"/>
                    <a:pt x="1570" y="53105"/>
                    <a:pt x="3004" y="68462"/>
                  </a:cubicBezTo>
                  <a:lnTo>
                    <a:pt x="6826" y="67234"/>
                  </a:lnTo>
                  <a:cubicBezTo>
                    <a:pt x="7304" y="67097"/>
                    <a:pt x="7713" y="66893"/>
                    <a:pt x="8123" y="66551"/>
                  </a:cubicBezTo>
                  <a:cubicBezTo>
                    <a:pt x="8464" y="65869"/>
                    <a:pt x="8601" y="65118"/>
                    <a:pt x="8464" y="64367"/>
                  </a:cubicBezTo>
                  <a:cubicBezTo>
                    <a:pt x="7918" y="58224"/>
                    <a:pt x="9488" y="52081"/>
                    <a:pt x="10580" y="46074"/>
                  </a:cubicBezTo>
                  <a:cubicBezTo>
                    <a:pt x="11672" y="39999"/>
                    <a:pt x="12218" y="33515"/>
                    <a:pt x="9966" y="27781"/>
                  </a:cubicBezTo>
                  <a:cubicBezTo>
                    <a:pt x="9420" y="26962"/>
                    <a:pt x="9283" y="25938"/>
                    <a:pt x="9420" y="24983"/>
                  </a:cubicBezTo>
                  <a:cubicBezTo>
                    <a:pt x="9829" y="23344"/>
                    <a:pt x="12082" y="23003"/>
                    <a:pt x="13788" y="23003"/>
                  </a:cubicBezTo>
                  <a:cubicBezTo>
                    <a:pt x="23175" y="23102"/>
                    <a:pt x="32599" y="23888"/>
                    <a:pt x="41953" y="23888"/>
                  </a:cubicBezTo>
                  <a:cubicBezTo>
                    <a:pt x="45454" y="23888"/>
                    <a:pt x="48946" y="23778"/>
                    <a:pt x="52422" y="23481"/>
                  </a:cubicBezTo>
                  <a:cubicBezTo>
                    <a:pt x="57746" y="23003"/>
                    <a:pt x="63684" y="21774"/>
                    <a:pt x="66551" y="17269"/>
                  </a:cubicBezTo>
                  <a:cubicBezTo>
                    <a:pt x="67984" y="14880"/>
                    <a:pt x="68599" y="12014"/>
                    <a:pt x="68257" y="9215"/>
                  </a:cubicBezTo>
                  <a:cubicBezTo>
                    <a:pt x="67916" y="6485"/>
                    <a:pt x="67302" y="3755"/>
                    <a:pt x="66415" y="1092"/>
                  </a:cubicBezTo>
                  <a:lnTo>
                    <a:pt x="5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590;p58">
              <a:extLst>
                <a:ext uri="{FF2B5EF4-FFF2-40B4-BE49-F238E27FC236}">
                  <a16:creationId xmlns:a16="http://schemas.microsoft.com/office/drawing/2014/main" id="{67319014-F4EA-5342-B7EA-0FF042BCA7FE}"/>
                </a:ext>
              </a:extLst>
            </p:cNvPr>
            <p:cNvSpPr/>
            <p:nvPr/>
          </p:nvSpPr>
          <p:spPr>
            <a:xfrm>
              <a:off x="7232195" y="3463162"/>
              <a:ext cx="413629" cy="78982"/>
            </a:xfrm>
            <a:custGeom>
              <a:avLst/>
              <a:gdLst/>
              <a:ahLst/>
              <a:cxnLst/>
              <a:rect l="l" t="t" r="r" b="b"/>
              <a:pathLst>
                <a:path w="36109" h="6895" extrusionOk="0">
                  <a:moveTo>
                    <a:pt x="15017" y="0"/>
                  </a:moveTo>
                  <a:cubicBezTo>
                    <a:pt x="13857" y="0"/>
                    <a:pt x="12082" y="69"/>
                    <a:pt x="10922" y="137"/>
                  </a:cubicBezTo>
                  <a:cubicBezTo>
                    <a:pt x="7918" y="342"/>
                    <a:pt x="5529" y="1297"/>
                    <a:pt x="2594" y="2185"/>
                  </a:cubicBezTo>
                  <a:cubicBezTo>
                    <a:pt x="1912" y="2390"/>
                    <a:pt x="1297" y="2799"/>
                    <a:pt x="888" y="3345"/>
                  </a:cubicBezTo>
                  <a:cubicBezTo>
                    <a:pt x="478" y="3891"/>
                    <a:pt x="478" y="4642"/>
                    <a:pt x="0" y="5052"/>
                  </a:cubicBezTo>
                  <a:cubicBezTo>
                    <a:pt x="78" y="5110"/>
                    <a:pt x="166" y="5135"/>
                    <a:pt x="258" y="5135"/>
                  </a:cubicBezTo>
                  <a:cubicBezTo>
                    <a:pt x="489" y="5135"/>
                    <a:pt x="741" y="4974"/>
                    <a:pt x="888" y="4779"/>
                  </a:cubicBezTo>
                  <a:cubicBezTo>
                    <a:pt x="1024" y="4437"/>
                    <a:pt x="1229" y="4232"/>
                    <a:pt x="1502" y="3959"/>
                  </a:cubicBezTo>
                  <a:cubicBezTo>
                    <a:pt x="2116" y="3686"/>
                    <a:pt x="2731" y="3482"/>
                    <a:pt x="3413" y="3345"/>
                  </a:cubicBezTo>
                  <a:cubicBezTo>
                    <a:pt x="4915" y="3140"/>
                    <a:pt x="5393" y="3277"/>
                    <a:pt x="6894" y="3072"/>
                  </a:cubicBezTo>
                  <a:cubicBezTo>
                    <a:pt x="7133" y="3038"/>
                    <a:pt x="7355" y="3021"/>
                    <a:pt x="7577" y="3021"/>
                  </a:cubicBezTo>
                  <a:cubicBezTo>
                    <a:pt x="7799" y="3021"/>
                    <a:pt x="8021" y="3038"/>
                    <a:pt x="8260" y="3072"/>
                  </a:cubicBezTo>
                  <a:cubicBezTo>
                    <a:pt x="9019" y="3325"/>
                    <a:pt x="9778" y="3466"/>
                    <a:pt x="10538" y="3466"/>
                  </a:cubicBezTo>
                  <a:cubicBezTo>
                    <a:pt x="10802" y="3466"/>
                    <a:pt x="11067" y="3449"/>
                    <a:pt x="11331" y="3413"/>
                  </a:cubicBezTo>
                  <a:cubicBezTo>
                    <a:pt x="11809" y="3345"/>
                    <a:pt x="12218" y="3140"/>
                    <a:pt x="12628" y="2867"/>
                  </a:cubicBezTo>
                  <a:cubicBezTo>
                    <a:pt x="12990" y="2591"/>
                    <a:pt x="13364" y="2487"/>
                    <a:pt x="13748" y="2487"/>
                  </a:cubicBezTo>
                  <a:cubicBezTo>
                    <a:pt x="14597" y="2487"/>
                    <a:pt x="15489" y="2995"/>
                    <a:pt x="16382" y="3277"/>
                  </a:cubicBezTo>
                  <a:cubicBezTo>
                    <a:pt x="17542" y="3618"/>
                    <a:pt x="18771" y="3891"/>
                    <a:pt x="19932" y="4096"/>
                  </a:cubicBezTo>
                  <a:lnTo>
                    <a:pt x="26348" y="5461"/>
                  </a:lnTo>
                  <a:cubicBezTo>
                    <a:pt x="29556" y="6212"/>
                    <a:pt x="32832" y="6690"/>
                    <a:pt x="36108" y="6894"/>
                  </a:cubicBezTo>
                  <a:lnTo>
                    <a:pt x="34675" y="1229"/>
                  </a:lnTo>
                  <a:cubicBezTo>
                    <a:pt x="32354" y="1024"/>
                    <a:pt x="29624" y="615"/>
                    <a:pt x="27372" y="342"/>
                  </a:cubicBezTo>
                  <a:cubicBezTo>
                    <a:pt x="23071" y="0"/>
                    <a:pt x="19317" y="137"/>
                    <a:pt x="15017"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591;p58">
              <a:extLst>
                <a:ext uri="{FF2B5EF4-FFF2-40B4-BE49-F238E27FC236}">
                  <a16:creationId xmlns:a16="http://schemas.microsoft.com/office/drawing/2014/main" id="{CAA08A5D-A60A-6B40-A1BD-199509F3A459}"/>
                </a:ext>
              </a:extLst>
            </p:cNvPr>
            <p:cNvSpPr/>
            <p:nvPr/>
          </p:nvSpPr>
          <p:spPr>
            <a:xfrm>
              <a:off x="7639558" y="3058147"/>
              <a:ext cx="276799" cy="504719"/>
            </a:xfrm>
            <a:custGeom>
              <a:avLst/>
              <a:gdLst/>
              <a:ahLst/>
              <a:cxnLst/>
              <a:rect l="l" t="t" r="r" b="b"/>
              <a:pathLst>
                <a:path w="24164" h="44061" extrusionOk="0">
                  <a:moveTo>
                    <a:pt x="15904" y="0"/>
                  </a:moveTo>
                  <a:lnTo>
                    <a:pt x="15904" y="68"/>
                  </a:lnTo>
                  <a:cubicBezTo>
                    <a:pt x="13720" y="3754"/>
                    <a:pt x="10034" y="6280"/>
                    <a:pt x="5871" y="7167"/>
                  </a:cubicBezTo>
                  <a:cubicBezTo>
                    <a:pt x="5461" y="7167"/>
                    <a:pt x="4983" y="7372"/>
                    <a:pt x="4642" y="7577"/>
                  </a:cubicBezTo>
                  <a:cubicBezTo>
                    <a:pt x="4369" y="7850"/>
                    <a:pt x="4096" y="8191"/>
                    <a:pt x="3959" y="8532"/>
                  </a:cubicBezTo>
                  <a:lnTo>
                    <a:pt x="1980" y="12696"/>
                  </a:lnTo>
                  <a:cubicBezTo>
                    <a:pt x="1161" y="14129"/>
                    <a:pt x="615" y="15699"/>
                    <a:pt x="342" y="17338"/>
                  </a:cubicBezTo>
                  <a:cubicBezTo>
                    <a:pt x="0" y="20341"/>
                    <a:pt x="1639" y="23208"/>
                    <a:pt x="2662" y="26075"/>
                  </a:cubicBezTo>
                  <a:cubicBezTo>
                    <a:pt x="4232" y="30443"/>
                    <a:pt x="4437" y="35153"/>
                    <a:pt x="3209" y="39658"/>
                  </a:cubicBezTo>
                  <a:cubicBezTo>
                    <a:pt x="3072" y="39931"/>
                    <a:pt x="3072" y="40340"/>
                    <a:pt x="3277" y="40682"/>
                  </a:cubicBezTo>
                  <a:cubicBezTo>
                    <a:pt x="3345" y="40750"/>
                    <a:pt x="3482" y="40818"/>
                    <a:pt x="3618" y="40886"/>
                  </a:cubicBezTo>
                  <a:cubicBezTo>
                    <a:pt x="6417" y="42047"/>
                    <a:pt x="9420" y="42934"/>
                    <a:pt x="12423" y="43344"/>
                  </a:cubicBezTo>
                  <a:cubicBezTo>
                    <a:pt x="14402" y="43796"/>
                    <a:pt x="16381" y="44061"/>
                    <a:pt x="18399" y="44061"/>
                  </a:cubicBezTo>
                  <a:cubicBezTo>
                    <a:pt x="18817" y="44061"/>
                    <a:pt x="19237" y="44050"/>
                    <a:pt x="19659" y="44026"/>
                  </a:cubicBezTo>
                  <a:cubicBezTo>
                    <a:pt x="21228" y="43890"/>
                    <a:pt x="22730" y="43548"/>
                    <a:pt x="24163" y="42866"/>
                  </a:cubicBezTo>
                  <a:cubicBezTo>
                    <a:pt x="23822" y="41910"/>
                    <a:pt x="23344" y="41091"/>
                    <a:pt x="22730" y="40340"/>
                  </a:cubicBezTo>
                  <a:cubicBezTo>
                    <a:pt x="19454" y="35699"/>
                    <a:pt x="19181" y="29419"/>
                    <a:pt x="20887" y="24027"/>
                  </a:cubicBezTo>
                  <a:cubicBezTo>
                    <a:pt x="21638" y="22047"/>
                    <a:pt x="22321" y="19931"/>
                    <a:pt x="22798" y="17884"/>
                  </a:cubicBezTo>
                  <a:cubicBezTo>
                    <a:pt x="23276" y="14607"/>
                    <a:pt x="22730" y="11263"/>
                    <a:pt x="21228" y="8328"/>
                  </a:cubicBezTo>
                  <a:cubicBezTo>
                    <a:pt x="19727" y="5393"/>
                    <a:pt x="17952" y="2594"/>
                    <a:pt x="15904"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592;p58">
              <a:extLst>
                <a:ext uri="{FF2B5EF4-FFF2-40B4-BE49-F238E27FC236}">
                  <a16:creationId xmlns:a16="http://schemas.microsoft.com/office/drawing/2014/main" id="{D6ABB8C6-F9C3-BB4D-BF72-2D891A8BBEB7}"/>
                </a:ext>
              </a:extLst>
            </p:cNvPr>
            <p:cNvSpPr/>
            <p:nvPr/>
          </p:nvSpPr>
          <p:spPr>
            <a:xfrm>
              <a:off x="7603589" y="3459118"/>
              <a:ext cx="48489" cy="88501"/>
            </a:xfrm>
            <a:custGeom>
              <a:avLst/>
              <a:gdLst/>
              <a:ahLst/>
              <a:cxnLst/>
              <a:rect l="l" t="t" r="r" b="b"/>
              <a:pathLst>
                <a:path w="4233" h="7726" extrusionOk="0">
                  <a:moveTo>
                    <a:pt x="1025" y="1"/>
                  </a:moveTo>
                  <a:cubicBezTo>
                    <a:pt x="957" y="1"/>
                    <a:pt x="888" y="5"/>
                    <a:pt x="820" y="12"/>
                  </a:cubicBezTo>
                  <a:cubicBezTo>
                    <a:pt x="751" y="12"/>
                    <a:pt x="683" y="12"/>
                    <a:pt x="615" y="80"/>
                  </a:cubicBezTo>
                  <a:cubicBezTo>
                    <a:pt x="547" y="149"/>
                    <a:pt x="547" y="285"/>
                    <a:pt x="547" y="422"/>
                  </a:cubicBezTo>
                  <a:cubicBezTo>
                    <a:pt x="615" y="2674"/>
                    <a:pt x="410" y="4858"/>
                    <a:pt x="1" y="7111"/>
                  </a:cubicBezTo>
                  <a:cubicBezTo>
                    <a:pt x="1" y="7179"/>
                    <a:pt x="1" y="7247"/>
                    <a:pt x="1" y="7247"/>
                  </a:cubicBezTo>
                  <a:cubicBezTo>
                    <a:pt x="69" y="7384"/>
                    <a:pt x="137" y="7384"/>
                    <a:pt x="274" y="7384"/>
                  </a:cubicBezTo>
                  <a:cubicBezTo>
                    <a:pt x="1434" y="7589"/>
                    <a:pt x="2594" y="7725"/>
                    <a:pt x="3755" y="7725"/>
                  </a:cubicBezTo>
                  <a:lnTo>
                    <a:pt x="4233" y="695"/>
                  </a:lnTo>
                  <a:lnTo>
                    <a:pt x="4233" y="695"/>
                  </a:lnTo>
                  <a:cubicBezTo>
                    <a:pt x="4091" y="739"/>
                    <a:pt x="3950" y="758"/>
                    <a:pt x="3809" y="758"/>
                  </a:cubicBezTo>
                  <a:cubicBezTo>
                    <a:pt x="2917" y="758"/>
                    <a:pt x="2014" y="1"/>
                    <a:pt x="1025"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593;p58">
              <a:extLst>
                <a:ext uri="{FF2B5EF4-FFF2-40B4-BE49-F238E27FC236}">
                  <a16:creationId xmlns:a16="http://schemas.microsoft.com/office/drawing/2014/main" id="{F0EB21F0-64BC-9548-8680-3F01553FC65A}"/>
                </a:ext>
              </a:extLst>
            </p:cNvPr>
            <p:cNvSpPr/>
            <p:nvPr/>
          </p:nvSpPr>
          <p:spPr>
            <a:xfrm>
              <a:off x="7615525" y="3468637"/>
              <a:ext cx="14662" cy="11100"/>
            </a:xfrm>
            <a:custGeom>
              <a:avLst/>
              <a:gdLst/>
              <a:ahLst/>
              <a:cxnLst/>
              <a:rect l="l" t="t" r="r" b="b"/>
              <a:pathLst>
                <a:path w="1280" h="969" extrusionOk="0">
                  <a:moveTo>
                    <a:pt x="597" y="0"/>
                  </a:moveTo>
                  <a:cubicBezTo>
                    <a:pt x="1" y="54"/>
                    <a:pt x="566" y="968"/>
                    <a:pt x="961" y="968"/>
                  </a:cubicBezTo>
                  <a:cubicBezTo>
                    <a:pt x="1063" y="968"/>
                    <a:pt x="1155" y="906"/>
                    <a:pt x="1211" y="751"/>
                  </a:cubicBezTo>
                  <a:cubicBezTo>
                    <a:pt x="1279" y="342"/>
                    <a:pt x="1006" y="0"/>
                    <a:pt x="597"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594;p58">
              <a:extLst>
                <a:ext uri="{FF2B5EF4-FFF2-40B4-BE49-F238E27FC236}">
                  <a16:creationId xmlns:a16="http://schemas.microsoft.com/office/drawing/2014/main" id="{E6164605-078C-FC42-A942-A9D26FFFEE34}"/>
                </a:ext>
              </a:extLst>
            </p:cNvPr>
            <p:cNvSpPr/>
            <p:nvPr/>
          </p:nvSpPr>
          <p:spPr>
            <a:xfrm>
              <a:off x="7633303" y="3103177"/>
              <a:ext cx="307292" cy="522634"/>
            </a:xfrm>
            <a:custGeom>
              <a:avLst/>
              <a:gdLst/>
              <a:ahLst/>
              <a:cxnLst/>
              <a:rect l="l" t="t" r="r" b="b"/>
              <a:pathLst>
                <a:path w="26826" h="45625" extrusionOk="0">
                  <a:moveTo>
                    <a:pt x="16048" y="1"/>
                  </a:moveTo>
                  <a:cubicBezTo>
                    <a:pt x="15694" y="1"/>
                    <a:pt x="15345" y="55"/>
                    <a:pt x="15017" y="165"/>
                  </a:cubicBezTo>
                  <a:lnTo>
                    <a:pt x="15222" y="165"/>
                  </a:lnTo>
                  <a:cubicBezTo>
                    <a:pt x="13242" y="1052"/>
                    <a:pt x="11672" y="2622"/>
                    <a:pt x="10990" y="4670"/>
                  </a:cubicBezTo>
                  <a:cubicBezTo>
                    <a:pt x="10239" y="6649"/>
                    <a:pt x="9898" y="8765"/>
                    <a:pt x="9966" y="10949"/>
                  </a:cubicBezTo>
                  <a:cubicBezTo>
                    <a:pt x="9898" y="13611"/>
                    <a:pt x="10034" y="16342"/>
                    <a:pt x="9966" y="19072"/>
                  </a:cubicBezTo>
                  <a:cubicBezTo>
                    <a:pt x="9966" y="21051"/>
                    <a:pt x="9556" y="22963"/>
                    <a:pt x="8806" y="24806"/>
                  </a:cubicBezTo>
                  <a:cubicBezTo>
                    <a:pt x="7782" y="27126"/>
                    <a:pt x="5870" y="28833"/>
                    <a:pt x="3481" y="29720"/>
                  </a:cubicBezTo>
                  <a:cubicBezTo>
                    <a:pt x="2867" y="29857"/>
                    <a:pt x="2253" y="30130"/>
                    <a:pt x="1775" y="30471"/>
                  </a:cubicBezTo>
                  <a:cubicBezTo>
                    <a:pt x="683" y="31426"/>
                    <a:pt x="888" y="33201"/>
                    <a:pt x="956" y="34635"/>
                  </a:cubicBezTo>
                  <a:cubicBezTo>
                    <a:pt x="1024" y="36000"/>
                    <a:pt x="751" y="37297"/>
                    <a:pt x="273" y="38594"/>
                  </a:cubicBezTo>
                  <a:cubicBezTo>
                    <a:pt x="69" y="38935"/>
                    <a:pt x="0" y="39344"/>
                    <a:pt x="69" y="39754"/>
                  </a:cubicBezTo>
                  <a:cubicBezTo>
                    <a:pt x="137" y="40027"/>
                    <a:pt x="342" y="40300"/>
                    <a:pt x="546" y="40505"/>
                  </a:cubicBezTo>
                  <a:cubicBezTo>
                    <a:pt x="3891" y="43781"/>
                    <a:pt x="8464" y="45624"/>
                    <a:pt x="13174" y="45624"/>
                  </a:cubicBezTo>
                  <a:cubicBezTo>
                    <a:pt x="15836" y="45624"/>
                    <a:pt x="18430" y="44873"/>
                    <a:pt x="20682" y="43440"/>
                  </a:cubicBezTo>
                  <a:cubicBezTo>
                    <a:pt x="23276" y="41460"/>
                    <a:pt x="25051" y="38730"/>
                    <a:pt x="25802" y="35590"/>
                  </a:cubicBezTo>
                  <a:cubicBezTo>
                    <a:pt x="26552" y="32450"/>
                    <a:pt x="26825" y="29242"/>
                    <a:pt x="26552" y="26102"/>
                  </a:cubicBezTo>
                  <a:cubicBezTo>
                    <a:pt x="26348" y="20505"/>
                    <a:pt x="25597" y="15045"/>
                    <a:pt x="24300" y="9584"/>
                  </a:cubicBezTo>
                  <a:cubicBezTo>
                    <a:pt x="23890" y="7673"/>
                    <a:pt x="23208" y="5830"/>
                    <a:pt x="22184" y="4124"/>
                  </a:cubicBezTo>
                  <a:cubicBezTo>
                    <a:pt x="21092" y="2417"/>
                    <a:pt x="19454" y="1120"/>
                    <a:pt x="17611" y="369"/>
                  </a:cubicBezTo>
                  <a:cubicBezTo>
                    <a:pt x="17119" y="124"/>
                    <a:pt x="16579" y="1"/>
                    <a:pt x="16048" y="1"/>
                  </a:cubicBezTo>
                  <a:close/>
                </a:path>
              </a:pathLst>
            </a:custGeom>
            <a:solidFill>
              <a:srgbClr val="FF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595;p58">
              <a:extLst>
                <a:ext uri="{FF2B5EF4-FFF2-40B4-BE49-F238E27FC236}">
                  <a16:creationId xmlns:a16="http://schemas.microsoft.com/office/drawing/2014/main" id="{CB7788B8-AE48-9E44-A14F-E3BCCFAA7B59}"/>
                </a:ext>
              </a:extLst>
            </p:cNvPr>
            <p:cNvSpPr/>
            <p:nvPr/>
          </p:nvSpPr>
          <p:spPr>
            <a:xfrm>
              <a:off x="7670051" y="3300524"/>
              <a:ext cx="207209" cy="263511"/>
            </a:xfrm>
            <a:custGeom>
              <a:avLst/>
              <a:gdLst/>
              <a:ahLst/>
              <a:cxnLst/>
              <a:rect l="l" t="t" r="r" b="b"/>
              <a:pathLst>
                <a:path w="18089" h="23004" extrusionOk="0">
                  <a:moveTo>
                    <a:pt x="15427" y="1"/>
                  </a:moveTo>
                  <a:cubicBezTo>
                    <a:pt x="15358" y="752"/>
                    <a:pt x="15358" y="1503"/>
                    <a:pt x="15358" y="2322"/>
                  </a:cubicBezTo>
                  <a:cubicBezTo>
                    <a:pt x="15495" y="5803"/>
                    <a:pt x="14812" y="9352"/>
                    <a:pt x="13311" y="12560"/>
                  </a:cubicBezTo>
                  <a:cubicBezTo>
                    <a:pt x="11809" y="15768"/>
                    <a:pt x="8942" y="18157"/>
                    <a:pt x="5529" y="19113"/>
                  </a:cubicBezTo>
                  <a:cubicBezTo>
                    <a:pt x="4301" y="19295"/>
                    <a:pt x="3072" y="19386"/>
                    <a:pt x="1843" y="19386"/>
                  </a:cubicBezTo>
                  <a:cubicBezTo>
                    <a:pt x="1229" y="19386"/>
                    <a:pt x="615" y="19363"/>
                    <a:pt x="0" y="19318"/>
                  </a:cubicBezTo>
                  <a:lnTo>
                    <a:pt x="0" y="19318"/>
                  </a:lnTo>
                  <a:lnTo>
                    <a:pt x="137" y="19386"/>
                  </a:lnTo>
                  <a:cubicBezTo>
                    <a:pt x="2731" y="21092"/>
                    <a:pt x="5529" y="22935"/>
                    <a:pt x="8669" y="23004"/>
                  </a:cubicBezTo>
                  <a:cubicBezTo>
                    <a:pt x="10376" y="23004"/>
                    <a:pt x="12082" y="22594"/>
                    <a:pt x="13584" y="21775"/>
                  </a:cubicBezTo>
                  <a:cubicBezTo>
                    <a:pt x="14266" y="21502"/>
                    <a:pt x="14949" y="21024"/>
                    <a:pt x="15495" y="20546"/>
                  </a:cubicBezTo>
                  <a:cubicBezTo>
                    <a:pt x="16382" y="19659"/>
                    <a:pt x="16997" y="18635"/>
                    <a:pt x="17270" y="17407"/>
                  </a:cubicBezTo>
                  <a:cubicBezTo>
                    <a:pt x="17679" y="16110"/>
                    <a:pt x="17816" y="14676"/>
                    <a:pt x="17884" y="13311"/>
                  </a:cubicBezTo>
                  <a:cubicBezTo>
                    <a:pt x="18089" y="9216"/>
                    <a:pt x="17543" y="5120"/>
                    <a:pt x="16450" y="1230"/>
                  </a:cubicBezTo>
                  <a:cubicBezTo>
                    <a:pt x="16314" y="684"/>
                    <a:pt x="15973" y="1"/>
                    <a:pt x="15427"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596;p58">
              <a:extLst>
                <a:ext uri="{FF2B5EF4-FFF2-40B4-BE49-F238E27FC236}">
                  <a16:creationId xmlns:a16="http://schemas.microsoft.com/office/drawing/2014/main" id="{4ABA9A0B-2F56-DE4F-961D-B358ACED8199}"/>
                </a:ext>
              </a:extLst>
            </p:cNvPr>
            <p:cNvSpPr/>
            <p:nvPr/>
          </p:nvSpPr>
          <p:spPr>
            <a:xfrm>
              <a:off x="7708368" y="3322426"/>
              <a:ext cx="87573" cy="140782"/>
            </a:xfrm>
            <a:custGeom>
              <a:avLst/>
              <a:gdLst/>
              <a:ahLst/>
              <a:cxnLst/>
              <a:rect l="l" t="t" r="r" b="b"/>
              <a:pathLst>
                <a:path w="7645" h="12290" extrusionOk="0">
                  <a:moveTo>
                    <a:pt x="6894" y="0"/>
                  </a:moveTo>
                  <a:cubicBezTo>
                    <a:pt x="6553" y="2389"/>
                    <a:pt x="5938" y="4778"/>
                    <a:pt x="4983" y="7099"/>
                  </a:cubicBezTo>
                  <a:cubicBezTo>
                    <a:pt x="4027" y="9420"/>
                    <a:pt x="2253" y="11263"/>
                    <a:pt x="0" y="12286"/>
                  </a:cubicBezTo>
                  <a:cubicBezTo>
                    <a:pt x="78" y="12289"/>
                    <a:pt x="155" y="12290"/>
                    <a:pt x="233" y="12290"/>
                  </a:cubicBezTo>
                  <a:cubicBezTo>
                    <a:pt x="2466" y="12290"/>
                    <a:pt x="4555" y="11342"/>
                    <a:pt x="6007" y="9693"/>
                  </a:cubicBezTo>
                  <a:cubicBezTo>
                    <a:pt x="6962" y="8464"/>
                    <a:pt x="7508" y="6962"/>
                    <a:pt x="7577" y="5393"/>
                  </a:cubicBezTo>
                  <a:cubicBezTo>
                    <a:pt x="7645" y="3891"/>
                    <a:pt x="7508" y="2321"/>
                    <a:pt x="7235" y="819"/>
                  </a:cubicBezTo>
                  <a:cubicBezTo>
                    <a:pt x="7235" y="478"/>
                    <a:pt x="7099" y="205"/>
                    <a:pt x="6894" y="0"/>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597;p58">
              <a:extLst>
                <a:ext uri="{FF2B5EF4-FFF2-40B4-BE49-F238E27FC236}">
                  <a16:creationId xmlns:a16="http://schemas.microsoft.com/office/drawing/2014/main" id="{DBC3D39A-0D38-434F-819F-CA49DC67C900}"/>
                </a:ext>
              </a:extLst>
            </p:cNvPr>
            <p:cNvSpPr/>
            <p:nvPr/>
          </p:nvSpPr>
          <p:spPr>
            <a:xfrm>
              <a:off x="7624701" y="2798554"/>
              <a:ext cx="186877" cy="220222"/>
            </a:xfrm>
            <a:custGeom>
              <a:avLst/>
              <a:gdLst/>
              <a:ahLst/>
              <a:cxnLst/>
              <a:rect l="l" t="t" r="r" b="b"/>
              <a:pathLst>
                <a:path w="16314" h="19225" extrusionOk="0">
                  <a:moveTo>
                    <a:pt x="5871" y="1"/>
                  </a:moveTo>
                  <a:cubicBezTo>
                    <a:pt x="4710" y="820"/>
                    <a:pt x="3686" y="1775"/>
                    <a:pt x="2799" y="2868"/>
                  </a:cubicBezTo>
                  <a:cubicBezTo>
                    <a:pt x="1912" y="3960"/>
                    <a:pt x="1502" y="5393"/>
                    <a:pt x="1707" y="6758"/>
                  </a:cubicBezTo>
                  <a:cubicBezTo>
                    <a:pt x="1843" y="7373"/>
                    <a:pt x="1980" y="7919"/>
                    <a:pt x="1980" y="8533"/>
                  </a:cubicBezTo>
                  <a:cubicBezTo>
                    <a:pt x="1843" y="9557"/>
                    <a:pt x="1297" y="10444"/>
                    <a:pt x="478" y="11058"/>
                  </a:cubicBezTo>
                  <a:cubicBezTo>
                    <a:pt x="205" y="11263"/>
                    <a:pt x="1" y="11673"/>
                    <a:pt x="205" y="11946"/>
                  </a:cubicBezTo>
                  <a:cubicBezTo>
                    <a:pt x="410" y="12219"/>
                    <a:pt x="820" y="12287"/>
                    <a:pt x="1093" y="12492"/>
                  </a:cubicBezTo>
                  <a:cubicBezTo>
                    <a:pt x="1229" y="12697"/>
                    <a:pt x="1366" y="12970"/>
                    <a:pt x="1366" y="13243"/>
                  </a:cubicBezTo>
                  <a:lnTo>
                    <a:pt x="2185" y="17884"/>
                  </a:lnTo>
                  <a:cubicBezTo>
                    <a:pt x="2253" y="18157"/>
                    <a:pt x="2321" y="18430"/>
                    <a:pt x="2458" y="18703"/>
                  </a:cubicBezTo>
                  <a:cubicBezTo>
                    <a:pt x="2740" y="19091"/>
                    <a:pt x="3168" y="19224"/>
                    <a:pt x="3629" y="19224"/>
                  </a:cubicBezTo>
                  <a:cubicBezTo>
                    <a:pt x="4060" y="19224"/>
                    <a:pt x="4519" y="19108"/>
                    <a:pt x="4915" y="18976"/>
                  </a:cubicBezTo>
                  <a:lnTo>
                    <a:pt x="7987" y="17952"/>
                  </a:lnTo>
                  <a:cubicBezTo>
                    <a:pt x="9420" y="17543"/>
                    <a:pt x="10853" y="16929"/>
                    <a:pt x="12150" y="16246"/>
                  </a:cubicBezTo>
                  <a:cubicBezTo>
                    <a:pt x="13515" y="15495"/>
                    <a:pt x="14608" y="14403"/>
                    <a:pt x="15290" y="13038"/>
                  </a:cubicBezTo>
                  <a:cubicBezTo>
                    <a:pt x="15495" y="12424"/>
                    <a:pt x="15700" y="11809"/>
                    <a:pt x="15836" y="11195"/>
                  </a:cubicBezTo>
                  <a:cubicBezTo>
                    <a:pt x="16314" y="9284"/>
                    <a:pt x="16314" y="7304"/>
                    <a:pt x="15836" y="5393"/>
                  </a:cubicBezTo>
                  <a:cubicBezTo>
                    <a:pt x="15358" y="3482"/>
                    <a:pt x="13993" y="1912"/>
                    <a:pt x="12150" y="1161"/>
                  </a:cubicBezTo>
                  <a:lnTo>
                    <a:pt x="5871"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598;p58">
              <a:extLst>
                <a:ext uri="{FF2B5EF4-FFF2-40B4-BE49-F238E27FC236}">
                  <a16:creationId xmlns:a16="http://schemas.microsoft.com/office/drawing/2014/main" id="{56DB779A-188B-DF4D-A9BB-C4018E890B98}"/>
                </a:ext>
              </a:extLst>
            </p:cNvPr>
            <p:cNvSpPr/>
            <p:nvPr/>
          </p:nvSpPr>
          <p:spPr>
            <a:xfrm>
              <a:off x="7740419" y="2885349"/>
              <a:ext cx="57092" cy="227542"/>
            </a:xfrm>
            <a:custGeom>
              <a:avLst/>
              <a:gdLst/>
              <a:ahLst/>
              <a:cxnLst/>
              <a:rect l="l" t="t" r="r" b="b"/>
              <a:pathLst>
                <a:path w="4984" h="19864" extrusionOk="0">
                  <a:moveTo>
                    <a:pt x="1161" y="0"/>
                  </a:moveTo>
                  <a:lnTo>
                    <a:pt x="1" y="1024"/>
                  </a:lnTo>
                  <a:cubicBezTo>
                    <a:pt x="888" y="1229"/>
                    <a:pt x="1571" y="1843"/>
                    <a:pt x="1912" y="2662"/>
                  </a:cubicBezTo>
                  <a:cubicBezTo>
                    <a:pt x="2253" y="3413"/>
                    <a:pt x="2321" y="4301"/>
                    <a:pt x="2253" y="5188"/>
                  </a:cubicBezTo>
                  <a:cubicBezTo>
                    <a:pt x="2117" y="6963"/>
                    <a:pt x="1844" y="8669"/>
                    <a:pt x="1502" y="10375"/>
                  </a:cubicBezTo>
                  <a:cubicBezTo>
                    <a:pt x="1161" y="12082"/>
                    <a:pt x="1093" y="13857"/>
                    <a:pt x="1366" y="15563"/>
                  </a:cubicBezTo>
                  <a:cubicBezTo>
                    <a:pt x="1571" y="17338"/>
                    <a:pt x="2594" y="18839"/>
                    <a:pt x="4096" y="19863"/>
                  </a:cubicBezTo>
                  <a:cubicBezTo>
                    <a:pt x="3140" y="18703"/>
                    <a:pt x="2594" y="17269"/>
                    <a:pt x="2526" y="15836"/>
                  </a:cubicBezTo>
                  <a:cubicBezTo>
                    <a:pt x="2390" y="14403"/>
                    <a:pt x="2594" y="12901"/>
                    <a:pt x="3140" y="11536"/>
                  </a:cubicBezTo>
                  <a:cubicBezTo>
                    <a:pt x="3345" y="10990"/>
                    <a:pt x="3618" y="10375"/>
                    <a:pt x="3823" y="9761"/>
                  </a:cubicBezTo>
                  <a:cubicBezTo>
                    <a:pt x="4779" y="7645"/>
                    <a:pt x="4983" y="5256"/>
                    <a:pt x="4574" y="3004"/>
                  </a:cubicBezTo>
                  <a:cubicBezTo>
                    <a:pt x="4437" y="2389"/>
                    <a:pt x="4164" y="1775"/>
                    <a:pt x="3755" y="1297"/>
                  </a:cubicBezTo>
                  <a:cubicBezTo>
                    <a:pt x="3072" y="546"/>
                    <a:pt x="2185" y="137"/>
                    <a:pt x="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599;p58">
              <a:extLst>
                <a:ext uri="{FF2B5EF4-FFF2-40B4-BE49-F238E27FC236}">
                  <a16:creationId xmlns:a16="http://schemas.microsoft.com/office/drawing/2014/main" id="{07E38675-8C9C-FB47-B468-FD991D0A034C}"/>
                </a:ext>
              </a:extLst>
            </p:cNvPr>
            <p:cNvSpPr/>
            <p:nvPr/>
          </p:nvSpPr>
          <p:spPr>
            <a:xfrm>
              <a:off x="7664576" y="2746892"/>
              <a:ext cx="470709" cy="535052"/>
            </a:xfrm>
            <a:custGeom>
              <a:avLst/>
              <a:gdLst/>
              <a:ahLst/>
              <a:cxnLst/>
              <a:rect l="l" t="t" r="r" b="b"/>
              <a:pathLst>
                <a:path w="41092" h="46709" extrusionOk="0">
                  <a:moveTo>
                    <a:pt x="10860" y="0"/>
                  </a:moveTo>
                  <a:cubicBezTo>
                    <a:pt x="9278" y="0"/>
                    <a:pt x="7681" y="267"/>
                    <a:pt x="6212" y="757"/>
                  </a:cubicBezTo>
                  <a:cubicBezTo>
                    <a:pt x="3414" y="1644"/>
                    <a:pt x="615" y="3623"/>
                    <a:pt x="1" y="6490"/>
                  </a:cubicBezTo>
                  <a:lnTo>
                    <a:pt x="69" y="6558"/>
                  </a:lnTo>
                  <a:cubicBezTo>
                    <a:pt x="478" y="9698"/>
                    <a:pt x="2526" y="12429"/>
                    <a:pt x="5393" y="13794"/>
                  </a:cubicBezTo>
                  <a:cubicBezTo>
                    <a:pt x="5734" y="13930"/>
                    <a:pt x="6076" y="14067"/>
                    <a:pt x="6485" y="14067"/>
                  </a:cubicBezTo>
                  <a:cubicBezTo>
                    <a:pt x="6758" y="13999"/>
                    <a:pt x="7031" y="13930"/>
                    <a:pt x="7372" y="13862"/>
                  </a:cubicBezTo>
                  <a:cubicBezTo>
                    <a:pt x="7502" y="13833"/>
                    <a:pt x="7630" y="13820"/>
                    <a:pt x="7757" y="13820"/>
                  </a:cubicBezTo>
                  <a:cubicBezTo>
                    <a:pt x="8837" y="13820"/>
                    <a:pt x="9805" y="14803"/>
                    <a:pt x="10171" y="15841"/>
                  </a:cubicBezTo>
                  <a:cubicBezTo>
                    <a:pt x="10444" y="17070"/>
                    <a:pt x="10444" y="18367"/>
                    <a:pt x="10239" y="19596"/>
                  </a:cubicBezTo>
                  <a:cubicBezTo>
                    <a:pt x="9966" y="21575"/>
                    <a:pt x="10171" y="23623"/>
                    <a:pt x="10785" y="25534"/>
                  </a:cubicBezTo>
                  <a:cubicBezTo>
                    <a:pt x="12287" y="29152"/>
                    <a:pt x="16246" y="31268"/>
                    <a:pt x="17611" y="34885"/>
                  </a:cubicBezTo>
                  <a:cubicBezTo>
                    <a:pt x="18294" y="36455"/>
                    <a:pt x="18362" y="38230"/>
                    <a:pt x="18908" y="39800"/>
                  </a:cubicBezTo>
                  <a:cubicBezTo>
                    <a:pt x="20273" y="43690"/>
                    <a:pt x="23754" y="46353"/>
                    <a:pt x="27850" y="46694"/>
                  </a:cubicBezTo>
                  <a:cubicBezTo>
                    <a:pt x="28049" y="46704"/>
                    <a:pt x="28248" y="46709"/>
                    <a:pt x="28447" y="46709"/>
                  </a:cubicBezTo>
                  <a:cubicBezTo>
                    <a:pt x="32320" y="46709"/>
                    <a:pt x="35945" y="44821"/>
                    <a:pt x="38088" y="41574"/>
                  </a:cubicBezTo>
                  <a:cubicBezTo>
                    <a:pt x="38907" y="40278"/>
                    <a:pt x="39590" y="38912"/>
                    <a:pt x="40068" y="37411"/>
                  </a:cubicBezTo>
                  <a:cubicBezTo>
                    <a:pt x="40614" y="35977"/>
                    <a:pt x="40955" y="34476"/>
                    <a:pt x="41023" y="32906"/>
                  </a:cubicBezTo>
                  <a:cubicBezTo>
                    <a:pt x="41092" y="28469"/>
                    <a:pt x="37952" y="24374"/>
                    <a:pt x="34061" y="22258"/>
                  </a:cubicBezTo>
                  <a:cubicBezTo>
                    <a:pt x="30853" y="20483"/>
                    <a:pt x="27031" y="19664"/>
                    <a:pt x="24642" y="16865"/>
                  </a:cubicBezTo>
                  <a:cubicBezTo>
                    <a:pt x="21365" y="13111"/>
                    <a:pt x="21979" y="7105"/>
                    <a:pt x="18840" y="3282"/>
                  </a:cubicBezTo>
                  <a:cubicBezTo>
                    <a:pt x="16907" y="990"/>
                    <a:pt x="13910" y="0"/>
                    <a:pt x="10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600;p58">
              <a:extLst>
                <a:ext uri="{FF2B5EF4-FFF2-40B4-BE49-F238E27FC236}">
                  <a16:creationId xmlns:a16="http://schemas.microsoft.com/office/drawing/2014/main" id="{8EB64D22-D494-904E-B60A-498BB5F81F11}"/>
                </a:ext>
              </a:extLst>
            </p:cNvPr>
            <p:cNvSpPr/>
            <p:nvPr/>
          </p:nvSpPr>
          <p:spPr>
            <a:xfrm>
              <a:off x="7468328" y="3227418"/>
              <a:ext cx="577034" cy="561616"/>
            </a:xfrm>
            <a:custGeom>
              <a:avLst/>
              <a:gdLst/>
              <a:ahLst/>
              <a:cxnLst/>
              <a:rect l="l" t="t" r="r" b="b"/>
              <a:pathLst>
                <a:path w="50374" h="49028" extrusionOk="0">
                  <a:moveTo>
                    <a:pt x="46880" y="1"/>
                  </a:moveTo>
                  <a:cubicBezTo>
                    <a:pt x="46032" y="1"/>
                    <a:pt x="45220" y="565"/>
                    <a:pt x="45186" y="1741"/>
                  </a:cubicBezTo>
                  <a:cubicBezTo>
                    <a:pt x="45050" y="13140"/>
                    <a:pt x="41296" y="25017"/>
                    <a:pt x="33651" y="33754"/>
                  </a:cubicBezTo>
                  <a:cubicBezTo>
                    <a:pt x="26765" y="41739"/>
                    <a:pt x="17231" y="43985"/>
                    <a:pt x="7335" y="43985"/>
                  </a:cubicBezTo>
                  <a:cubicBezTo>
                    <a:pt x="5557" y="43985"/>
                    <a:pt x="3768" y="43913"/>
                    <a:pt x="1980" y="43788"/>
                  </a:cubicBezTo>
                  <a:cubicBezTo>
                    <a:pt x="1904" y="43777"/>
                    <a:pt x="1829" y="43772"/>
                    <a:pt x="1756" y="43772"/>
                  </a:cubicBezTo>
                  <a:cubicBezTo>
                    <a:pt x="910" y="43772"/>
                    <a:pt x="273" y="44478"/>
                    <a:pt x="273" y="45358"/>
                  </a:cubicBezTo>
                  <a:cubicBezTo>
                    <a:pt x="0" y="46245"/>
                    <a:pt x="614" y="47201"/>
                    <a:pt x="1570" y="47269"/>
                  </a:cubicBezTo>
                  <a:cubicBezTo>
                    <a:pt x="6885" y="48132"/>
                    <a:pt x="12851" y="49028"/>
                    <a:pt x="18708" y="49028"/>
                  </a:cubicBezTo>
                  <a:cubicBezTo>
                    <a:pt x="27669" y="49028"/>
                    <a:pt x="36377" y="46932"/>
                    <a:pt x="42115" y="39420"/>
                  </a:cubicBezTo>
                  <a:cubicBezTo>
                    <a:pt x="49896" y="29249"/>
                    <a:pt x="50374" y="13891"/>
                    <a:pt x="48804" y="1741"/>
                  </a:cubicBezTo>
                  <a:cubicBezTo>
                    <a:pt x="48666" y="599"/>
                    <a:pt x="47754" y="1"/>
                    <a:pt x="46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601;p58">
              <a:extLst>
                <a:ext uri="{FF2B5EF4-FFF2-40B4-BE49-F238E27FC236}">
                  <a16:creationId xmlns:a16="http://schemas.microsoft.com/office/drawing/2014/main" id="{0FB9D8AC-957B-3A47-B2DB-83AC82F6E65D}"/>
                </a:ext>
              </a:extLst>
            </p:cNvPr>
            <p:cNvSpPr/>
            <p:nvPr/>
          </p:nvSpPr>
          <p:spPr>
            <a:xfrm>
              <a:off x="7446587" y="3759514"/>
              <a:ext cx="224484" cy="658170"/>
            </a:xfrm>
            <a:custGeom>
              <a:avLst/>
              <a:gdLst/>
              <a:ahLst/>
              <a:cxnLst/>
              <a:rect l="l" t="t" r="r" b="b"/>
              <a:pathLst>
                <a:path w="19597" h="57457" extrusionOk="0">
                  <a:moveTo>
                    <a:pt x="18327" y="0"/>
                  </a:moveTo>
                  <a:cubicBezTo>
                    <a:pt x="18054" y="0"/>
                    <a:pt x="17782" y="121"/>
                    <a:pt x="17597" y="409"/>
                  </a:cubicBezTo>
                  <a:lnTo>
                    <a:pt x="17666" y="409"/>
                  </a:lnTo>
                  <a:cubicBezTo>
                    <a:pt x="7222" y="17336"/>
                    <a:pt x="3536" y="36995"/>
                    <a:pt x="123" y="56311"/>
                  </a:cubicBezTo>
                  <a:cubicBezTo>
                    <a:pt x="1" y="57006"/>
                    <a:pt x="588" y="57456"/>
                    <a:pt x="1108" y="57456"/>
                  </a:cubicBezTo>
                  <a:cubicBezTo>
                    <a:pt x="1457" y="57456"/>
                    <a:pt x="1775" y="57255"/>
                    <a:pt x="1830" y="56789"/>
                  </a:cubicBezTo>
                  <a:cubicBezTo>
                    <a:pt x="5243" y="37677"/>
                    <a:pt x="8860" y="18087"/>
                    <a:pt x="19167" y="1364"/>
                  </a:cubicBezTo>
                  <a:cubicBezTo>
                    <a:pt x="19596" y="649"/>
                    <a:pt x="18959" y="0"/>
                    <a:pt x="1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602;p58">
              <a:extLst>
                <a:ext uri="{FF2B5EF4-FFF2-40B4-BE49-F238E27FC236}">
                  <a16:creationId xmlns:a16="http://schemas.microsoft.com/office/drawing/2014/main" id="{F7DCB5FC-5C86-4844-9A43-4887DAB609D3}"/>
                </a:ext>
              </a:extLst>
            </p:cNvPr>
            <p:cNvSpPr/>
            <p:nvPr/>
          </p:nvSpPr>
          <p:spPr>
            <a:xfrm>
              <a:off x="7808221" y="3759514"/>
              <a:ext cx="224014" cy="658170"/>
            </a:xfrm>
            <a:custGeom>
              <a:avLst/>
              <a:gdLst/>
              <a:ahLst/>
              <a:cxnLst/>
              <a:rect l="l" t="t" r="r" b="b"/>
              <a:pathLst>
                <a:path w="19556" h="57457" extrusionOk="0">
                  <a:moveTo>
                    <a:pt x="1270" y="0"/>
                  </a:moveTo>
                  <a:cubicBezTo>
                    <a:pt x="637" y="0"/>
                    <a:pt x="0" y="649"/>
                    <a:pt x="430" y="1364"/>
                  </a:cubicBezTo>
                  <a:cubicBezTo>
                    <a:pt x="10736" y="18087"/>
                    <a:pt x="14354" y="37677"/>
                    <a:pt x="17767" y="56789"/>
                  </a:cubicBezTo>
                  <a:cubicBezTo>
                    <a:pt x="17822" y="57255"/>
                    <a:pt x="18129" y="57456"/>
                    <a:pt x="18469" y="57456"/>
                  </a:cubicBezTo>
                  <a:cubicBezTo>
                    <a:pt x="18976" y="57456"/>
                    <a:pt x="19555" y="57006"/>
                    <a:pt x="19473" y="56311"/>
                  </a:cubicBezTo>
                  <a:cubicBezTo>
                    <a:pt x="15992" y="36995"/>
                    <a:pt x="12375" y="17336"/>
                    <a:pt x="1931" y="409"/>
                  </a:cubicBezTo>
                  <a:lnTo>
                    <a:pt x="1999" y="409"/>
                  </a:lnTo>
                  <a:cubicBezTo>
                    <a:pt x="1814" y="121"/>
                    <a:pt x="1543" y="0"/>
                    <a:pt x="1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603;p58">
              <a:extLst>
                <a:ext uri="{FF2B5EF4-FFF2-40B4-BE49-F238E27FC236}">
                  <a16:creationId xmlns:a16="http://schemas.microsoft.com/office/drawing/2014/main" id="{67EA5D9E-B0EE-5A49-A987-ADFC58B8C666}"/>
                </a:ext>
              </a:extLst>
            </p:cNvPr>
            <p:cNvSpPr/>
            <p:nvPr/>
          </p:nvSpPr>
          <p:spPr>
            <a:xfrm>
              <a:off x="7181805" y="3529028"/>
              <a:ext cx="311599" cy="928118"/>
            </a:xfrm>
            <a:custGeom>
              <a:avLst/>
              <a:gdLst/>
              <a:ahLst/>
              <a:cxnLst/>
              <a:rect l="l" t="t" r="r" b="b"/>
              <a:pathLst>
                <a:path w="27202" h="81023" extrusionOk="0">
                  <a:moveTo>
                    <a:pt x="1282" y="1"/>
                  </a:moveTo>
                  <a:cubicBezTo>
                    <a:pt x="687" y="1"/>
                    <a:pt x="1" y="470"/>
                    <a:pt x="304" y="1076"/>
                  </a:cubicBezTo>
                  <a:lnTo>
                    <a:pt x="22010" y="70426"/>
                  </a:lnTo>
                  <a:lnTo>
                    <a:pt x="25150" y="80460"/>
                  </a:lnTo>
                  <a:cubicBezTo>
                    <a:pt x="25200" y="80861"/>
                    <a:pt x="25517" y="81022"/>
                    <a:pt x="25871" y="81022"/>
                  </a:cubicBezTo>
                  <a:cubicBezTo>
                    <a:pt x="26482" y="81022"/>
                    <a:pt x="27201" y="80543"/>
                    <a:pt x="26856" y="79982"/>
                  </a:cubicBezTo>
                  <a:lnTo>
                    <a:pt x="26924" y="79982"/>
                  </a:lnTo>
                  <a:lnTo>
                    <a:pt x="5150" y="10632"/>
                  </a:lnTo>
                  <a:lnTo>
                    <a:pt x="2010" y="530"/>
                  </a:lnTo>
                  <a:cubicBezTo>
                    <a:pt x="1936" y="156"/>
                    <a:pt x="1624" y="1"/>
                    <a:pt x="1282"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604;p58">
              <a:extLst>
                <a:ext uri="{FF2B5EF4-FFF2-40B4-BE49-F238E27FC236}">
                  <a16:creationId xmlns:a16="http://schemas.microsoft.com/office/drawing/2014/main" id="{2E82F928-DF7A-0243-A9F2-4C4517E841E3}"/>
                </a:ext>
              </a:extLst>
            </p:cNvPr>
            <p:cNvSpPr/>
            <p:nvPr/>
          </p:nvSpPr>
          <p:spPr>
            <a:xfrm>
              <a:off x="6005090" y="3529028"/>
              <a:ext cx="312160" cy="927775"/>
            </a:xfrm>
            <a:custGeom>
              <a:avLst/>
              <a:gdLst/>
              <a:ahLst/>
              <a:cxnLst/>
              <a:rect l="l" t="t" r="r" b="b"/>
              <a:pathLst>
                <a:path w="27251" h="80993" extrusionOk="0">
                  <a:moveTo>
                    <a:pt x="25965" y="1"/>
                  </a:moveTo>
                  <a:cubicBezTo>
                    <a:pt x="25630" y="1"/>
                    <a:pt x="25334" y="156"/>
                    <a:pt x="25284" y="530"/>
                  </a:cubicBezTo>
                  <a:lnTo>
                    <a:pt x="3442" y="69880"/>
                  </a:lnTo>
                  <a:lnTo>
                    <a:pt x="302" y="79982"/>
                  </a:lnTo>
                  <a:cubicBezTo>
                    <a:pt x="0" y="80541"/>
                    <a:pt x="676" y="80992"/>
                    <a:pt x="1268" y="80992"/>
                  </a:cubicBezTo>
                  <a:cubicBezTo>
                    <a:pt x="1615" y="80992"/>
                    <a:pt x="1933" y="80838"/>
                    <a:pt x="2008" y="80460"/>
                  </a:cubicBezTo>
                  <a:lnTo>
                    <a:pt x="23851" y="11110"/>
                  </a:lnTo>
                  <a:lnTo>
                    <a:pt x="26990" y="1076"/>
                  </a:lnTo>
                  <a:cubicBezTo>
                    <a:pt x="27250" y="470"/>
                    <a:pt x="26548" y="1"/>
                    <a:pt x="25965"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605;p58">
              <a:extLst>
                <a:ext uri="{FF2B5EF4-FFF2-40B4-BE49-F238E27FC236}">
                  <a16:creationId xmlns:a16="http://schemas.microsoft.com/office/drawing/2014/main" id="{4B955F57-1CDF-7C4F-A3F3-E0FE1654EFCC}"/>
                </a:ext>
              </a:extLst>
            </p:cNvPr>
            <p:cNvSpPr/>
            <p:nvPr/>
          </p:nvSpPr>
          <p:spPr>
            <a:xfrm>
              <a:off x="6018710" y="3525717"/>
              <a:ext cx="1451188" cy="21902"/>
            </a:xfrm>
            <a:custGeom>
              <a:avLst/>
              <a:gdLst/>
              <a:ahLst/>
              <a:cxnLst/>
              <a:rect l="l" t="t" r="r" b="b"/>
              <a:pathLst>
                <a:path w="126686" h="1912" extrusionOk="0">
                  <a:moveTo>
                    <a:pt x="956" y="0"/>
                  </a:moveTo>
                  <a:cubicBezTo>
                    <a:pt x="410" y="0"/>
                    <a:pt x="0" y="478"/>
                    <a:pt x="0" y="956"/>
                  </a:cubicBezTo>
                  <a:cubicBezTo>
                    <a:pt x="0" y="1502"/>
                    <a:pt x="410" y="1911"/>
                    <a:pt x="956" y="1911"/>
                  </a:cubicBezTo>
                  <a:lnTo>
                    <a:pt x="125730" y="1911"/>
                  </a:lnTo>
                  <a:cubicBezTo>
                    <a:pt x="126276" y="1911"/>
                    <a:pt x="126686" y="1502"/>
                    <a:pt x="126686" y="956"/>
                  </a:cubicBezTo>
                  <a:cubicBezTo>
                    <a:pt x="126686" y="478"/>
                    <a:pt x="126276" y="0"/>
                    <a:pt x="125730" y="0"/>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244325" y="2299525"/>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686" name="Google Shape;686;p34"/>
          <p:cNvSpPr txBox="1">
            <a:spLocks noGrp="1"/>
          </p:cNvSpPr>
          <p:nvPr>
            <p:ph type="subTitle" idx="1"/>
          </p:nvPr>
        </p:nvSpPr>
        <p:spPr>
          <a:xfrm>
            <a:off x="1244325" y="2856288"/>
            <a:ext cx="2773200" cy="5187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t>Background and Problem Statement</a:t>
            </a:r>
          </a:p>
        </p:txBody>
      </p:sp>
      <p:sp>
        <p:nvSpPr>
          <p:cNvPr id="687" name="Google Shape;687;p34"/>
          <p:cNvSpPr txBox="1">
            <a:spLocks noGrp="1"/>
          </p:cNvSpPr>
          <p:nvPr>
            <p:ph type="title" idx="2"/>
          </p:nvPr>
        </p:nvSpPr>
        <p:spPr>
          <a:xfrm>
            <a:off x="1244325" y="1768513"/>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119" name="Google Shape;1669;p58">
            <a:extLst>
              <a:ext uri="{FF2B5EF4-FFF2-40B4-BE49-F238E27FC236}">
                <a16:creationId xmlns:a16="http://schemas.microsoft.com/office/drawing/2014/main" id="{89D705BE-6E60-C148-83DD-CA7040A3BCFC}"/>
              </a:ext>
            </a:extLst>
          </p:cNvPr>
          <p:cNvGrpSpPr/>
          <p:nvPr/>
        </p:nvGrpSpPr>
        <p:grpSpPr>
          <a:xfrm>
            <a:off x="4017525" y="1329991"/>
            <a:ext cx="4086669" cy="2808376"/>
            <a:chOff x="238125" y="635150"/>
            <a:chExt cx="6685750" cy="4594475"/>
          </a:xfrm>
        </p:grpSpPr>
        <p:sp>
          <p:nvSpPr>
            <p:cNvPr id="120" name="Google Shape;1670;p58">
              <a:extLst>
                <a:ext uri="{FF2B5EF4-FFF2-40B4-BE49-F238E27FC236}">
                  <a16:creationId xmlns:a16="http://schemas.microsoft.com/office/drawing/2014/main" id="{29538CA6-5F59-D941-B2CE-79D098FAB479}"/>
                </a:ext>
              </a:extLst>
            </p:cNvPr>
            <p:cNvSpPr/>
            <p:nvPr/>
          </p:nvSpPr>
          <p:spPr>
            <a:xfrm>
              <a:off x="984175" y="635150"/>
              <a:ext cx="5939700" cy="2295800"/>
            </a:xfrm>
            <a:custGeom>
              <a:avLst/>
              <a:gdLst/>
              <a:ahLst/>
              <a:cxnLst/>
              <a:rect l="l" t="t" r="r" b="b"/>
              <a:pathLst>
                <a:path w="237588" h="91832" extrusionOk="0">
                  <a:moveTo>
                    <a:pt x="7663" y="0"/>
                  </a:moveTo>
                  <a:cubicBezTo>
                    <a:pt x="3399" y="0"/>
                    <a:pt x="0" y="3457"/>
                    <a:pt x="0" y="7720"/>
                  </a:cubicBezTo>
                  <a:lnTo>
                    <a:pt x="0" y="84169"/>
                  </a:lnTo>
                  <a:cubicBezTo>
                    <a:pt x="0" y="88433"/>
                    <a:pt x="3399" y="91832"/>
                    <a:pt x="7663" y="91832"/>
                  </a:cubicBezTo>
                  <a:lnTo>
                    <a:pt x="229926" y="91832"/>
                  </a:lnTo>
                  <a:cubicBezTo>
                    <a:pt x="234189" y="91832"/>
                    <a:pt x="237588" y="88433"/>
                    <a:pt x="237588" y="84169"/>
                  </a:cubicBezTo>
                  <a:lnTo>
                    <a:pt x="237588" y="7720"/>
                  </a:lnTo>
                  <a:cubicBezTo>
                    <a:pt x="237588" y="3457"/>
                    <a:pt x="234189" y="0"/>
                    <a:pt x="229926" y="0"/>
                  </a:cubicBezTo>
                  <a:close/>
                </a:path>
              </a:pathLst>
            </a:cu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671;p58">
              <a:extLst>
                <a:ext uri="{FF2B5EF4-FFF2-40B4-BE49-F238E27FC236}">
                  <a16:creationId xmlns:a16="http://schemas.microsoft.com/office/drawing/2014/main" id="{45454E1D-9457-A944-86A7-3FFDC0673A62}"/>
                </a:ext>
              </a:extLst>
            </p:cNvPr>
            <p:cNvSpPr/>
            <p:nvPr/>
          </p:nvSpPr>
          <p:spPr>
            <a:xfrm>
              <a:off x="1943400" y="1083075"/>
              <a:ext cx="1456125" cy="1402475"/>
            </a:xfrm>
            <a:custGeom>
              <a:avLst/>
              <a:gdLst/>
              <a:ahLst/>
              <a:cxnLst/>
              <a:rect l="l" t="t" r="r" b="b"/>
              <a:pathLst>
                <a:path w="58245" h="56099" extrusionOk="0">
                  <a:moveTo>
                    <a:pt x="30214" y="5787"/>
                  </a:moveTo>
                  <a:cubicBezTo>
                    <a:pt x="33096" y="5787"/>
                    <a:pt x="36004" y="6344"/>
                    <a:pt x="38772" y="7490"/>
                  </a:cubicBezTo>
                  <a:cubicBezTo>
                    <a:pt x="47068" y="10889"/>
                    <a:pt x="52541" y="19012"/>
                    <a:pt x="52541" y="28057"/>
                  </a:cubicBezTo>
                  <a:cubicBezTo>
                    <a:pt x="52541" y="40385"/>
                    <a:pt x="42575" y="50409"/>
                    <a:pt x="30246" y="50409"/>
                  </a:cubicBezTo>
                  <a:cubicBezTo>
                    <a:pt x="21201" y="50409"/>
                    <a:pt x="13078" y="44994"/>
                    <a:pt x="9621" y="36641"/>
                  </a:cubicBezTo>
                  <a:cubicBezTo>
                    <a:pt x="6165" y="28287"/>
                    <a:pt x="8066" y="18724"/>
                    <a:pt x="14461" y="12329"/>
                  </a:cubicBezTo>
                  <a:cubicBezTo>
                    <a:pt x="18697" y="8053"/>
                    <a:pt x="24402" y="5787"/>
                    <a:pt x="30214" y="5787"/>
                  </a:cubicBezTo>
                  <a:close/>
                  <a:moveTo>
                    <a:pt x="30246" y="0"/>
                  </a:moveTo>
                  <a:cubicBezTo>
                    <a:pt x="18897" y="0"/>
                    <a:pt x="8642" y="6856"/>
                    <a:pt x="4321" y="17341"/>
                  </a:cubicBezTo>
                  <a:cubicBezTo>
                    <a:pt x="0" y="27826"/>
                    <a:pt x="2362" y="39867"/>
                    <a:pt x="10370" y="47875"/>
                  </a:cubicBezTo>
                  <a:cubicBezTo>
                    <a:pt x="15776" y="53241"/>
                    <a:pt x="22967" y="56098"/>
                    <a:pt x="30278" y="56098"/>
                  </a:cubicBezTo>
                  <a:cubicBezTo>
                    <a:pt x="33876" y="56098"/>
                    <a:pt x="37504" y="55406"/>
                    <a:pt x="40962" y="53981"/>
                  </a:cubicBezTo>
                  <a:cubicBezTo>
                    <a:pt x="51447" y="49603"/>
                    <a:pt x="58245" y="39406"/>
                    <a:pt x="58245" y="28057"/>
                  </a:cubicBezTo>
                  <a:cubicBezTo>
                    <a:pt x="58245" y="12559"/>
                    <a:pt x="45743" y="0"/>
                    <a:pt x="30246"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672;p58">
              <a:extLst>
                <a:ext uri="{FF2B5EF4-FFF2-40B4-BE49-F238E27FC236}">
                  <a16:creationId xmlns:a16="http://schemas.microsoft.com/office/drawing/2014/main" id="{E4539F7D-9007-424C-B0E9-A224173BC498}"/>
                </a:ext>
              </a:extLst>
            </p:cNvPr>
            <p:cNvSpPr/>
            <p:nvPr/>
          </p:nvSpPr>
          <p:spPr>
            <a:xfrm>
              <a:off x="2699550" y="918775"/>
              <a:ext cx="877150" cy="1731400"/>
            </a:xfrm>
            <a:custGeom>
              <a:avLst/>
              <a:gdLst/>
              <a:ahLst/>
              <a:cxnLst/>
              <a:rect l="l" t="t" r="r" b="b"/>
              <a:pathLst>
                <a:path w="35086" h="69256" extrusionOk="0">
                  <a:moveTo>
                    <a:pt x="525" y="1"/>
                  </a:moveTo>
                  <a:cubicBezTo>
                    <a:pt x="351" y="1"/>
                    <a:pt x="175" y="2"/>
                    <a:pt x="0" y="4"/>
                  </a:cubicBezTo>
                  <a:lnTo>
                    <a:pt x="0" y="753"/>
                  </a:lnTo>
                  <a:cubicBezTo>
                    <a:pt x="176" y="751"/>
                    <a:pt x="351" y="749"/>
                    <a:pt x="526" y="749"/>
                  </a:cubicBezTo>
                  <a:cubicBezTo>
                    <a:pt x="19183" y="749"/>
                    <a:pt x="34394" y="15908"/>
                    <a:pt x="34394" y="34629"/>
                  </a:cubicBezTo>
                  <a:cubicBezTo>
                    <a:pt x="34394" y="53349"/>
                    <a:pt x="19183" y="68508"/>
                    <a:pt x="526" y="68508"/>
                  </a:cubicBezTo>
                  <a:cubicBezTo>
                    <a:pt x="351" y="68508"/>
                    <a:pt x="176" y="68506"/>
                    <a:pt x="0" y="68504"/>
                  </a:cubicBezTo>
                  <a:lnTo>
                    <a:pt x="0" y="69253"/>
                  </a:lnTo>
                  <a:cubicBezTo>
                    <a:pt x="141" y="69254"/>
                    <a:pt x="282" y="69255"/>
                    <a:pt x="423" y="69255"/>
                  </a:cubicBezTo>
                  <a:cubicBezTo>
                    <a:pt x="19530" y="69255"/>
                    <a:pt x="35085" y="53787"/>
                    <a:pt x="35085" y="34629"/>
                  </a:cubicBezTo>
                  <a:cubicBezTo>
                    <a:pt x="35085" y="15504"/>
                    <a:pt x="19585"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673;p58">
              <a:extLst>
                <a:ext uri="{FF2B5EF4-FFF2-40B4-BE49-F238E27FC236}">
                  <a16:creationId xmlns:a16="http://schemas.microsoft.com/office/drawing/2014/main" id="{14EE1CD4-3023-DC43-B3C6-A02452196B25}"/>
                </a:ext>
              </a:extLst>
            </p:cNvPr>
            <p:cNvSpPr/>
            <p:nvPr/>
          </p:nvSpPr>
          <p:spPr>
            <a:xfrm>
              <a:off x="2110475" y="1343750"/>
              <a:ext cx="1029800" cy="882225"/>
            </a:xfrm>
            <a:custGeom>
              <a:avLst/>
              <a:gdLst/>
              <a:ahLst/>
              <a:cxnLst/>
              <a:rect l="l" t="t" r="r" b="b"/>
              <a:pathLst>
                <a:path w="41192" h="35289" extrusionOk="0">
                  <a:moveTo>
                    <a:pt x="23442" y="6335"/>
                  </a:moveTo>
                  <a:cubicBezTo>
                    <a:pt x="29235" y="6335"/>
                    <a:pt x="34797" y="10849"/>
                    <a:pt x="34797" y="17630"/>
                  </a:cubicBezTo>
                  <a:cubicBezTo>
                    <a:pt x="34797" y="23851"/>
                    <a:pt x="29785" y="28864"/>
                    <a:pt x="23563" y="28864"/>
                  </a:cubicBezTo>
                  <a:cubicBezTo>
                    <a:pt x="13539" y="28864"/>
                    <a:pt x="8469" y="16765"/>
                    <a:pt x="15555" y="9679"/>
                  </a:cubicBezTo>
                  <a:cubicBezTo>
                    <a:pt x="17848" y="7368"/>
                    <a:pt x="20672" y="6335"/>
                    <a:pt x="23442" y="6335"/>
                  </a:cubicBezTo>
                  <a:close/>
                  <a:moveTo>
                    <a:pt x="23563" y="1"/>
                  </a:moveTo>
                  <a:cubicBezTo>
                    <a:pt x="7835" y="1"/>
                    <a:pt x="0" y="19012"/>
                    <a:pt x="11061" y="30073"/>
                  </a:cubicBezTo>
                  <a:cubicBezTo>
                    <a:pt x="14663" y="33675"/>
                    <a:pt x="19093" y="35288"/>
                    <a:pt x="23437" y="35288"/>
                  </a:cubicBezTo>
                  <a:cubicBezTo>
                    <a:pt x="32502" y="35288"/>
                    <a:pt x="41192" y="28263"/>
                    <a:pt x="41192" y="17630"/>
                  </a:cubicBezTo>
                  <a:cubicBezTo>
                    <a:pt x="41192" y="7893"/>
                    <a:pt x="33299" y="1"/>
                    <a:pt x="23563" y="1"/>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674;p58">
              <a:extLst>
                <a:ext uri="{FF2B5EF4-FFF2-40B4-BE49-F238E27FC236}">
                  <a16:creationId xmlns:a16="http://schemas.microsoft.com/office/drawing/2014/main" id="{E9F278FA-A642-DB41-AC7B-595F35C416DF}"/>
                </a:ext>
              </a:extLst>
            </p:cNvPr>
            <p:cNvSpPr/>
            <p:nvPr/>
          </p:nvSpPr>
          <p:spPr>
            <a:xfrm>
              <a:off x="2518075" y="1619900"/>
              <a:ext cx="361525" cy="328650"/>
            </a:xfrm>
            <a:custGeom>
              <a:avLst/>
              <a:gdLst/>
              <a:ahLst/>
              <a:cxnLst/>
              <a:rect l="l" t="t" r="r" b="b"/>
              <a:pathLst>
                <a:path w="14461" h="13146" extrusionOk="0">
                  <a:moveTo>
                    <a:pt x="7310" y="0"/>
                  </a:moveTo>
                  <a:cubicBezTo>
                    <a:pt x="6799" y="0"/>
                    <a:pt x="6279" y="61"/>
                    <a:pt x="5761" y="189"/>
                  </a:cubicBezTo>
                  <a:cubicBezTo>
                    <a:pt x="2189" y="995"/>
                    <a:pt x="0" y="4567"/>
                    <a:pt x="864" y="8081"/>
                  </a:cubicBezTo>
                  <a:cubicBezTo>
                    <a:pt x="1558" y="11103"/>
                    <a:pt x="4296" y="13146"/>
                    <a:pt x="7284" y="13146"/>
                  </a:cubicBezTo>
                  <a:cubicBezTo>
                    <a:pt x="7771" y="13146"/>
                    <a:pt x="8265" y="13091"/>
                    <a:pt x="8757" y="12978"/>
                  </a:cubicBezTo>
                  <a:cubicBezTo>
                    <a:pt x="12271" y="12172"/>
                    <a:pt x="14460" y="8600"/>
                    <a:pt x="13654" y="5086"/>
                  </a:cubicBezTo>
                  <a:cubicBezTo>
                    <a:pt x="12966" y="2040"/>
                    <a:pt x="10269" y="0"/>
                    <a:pt x="7310"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675;p58">
              <a:extLst>
                <a:ext uri="{FF2B5EF4-FFF2-40B4-BE49-F238E27FC236}">
                  <a16:creationId xmlns:a16="http://schemas.microsoft.com/office/drawing/2014/main" id="{7BE45E5E-914A-8B4F-AE92-DA633299414E}"/>
                </a:ext>
              </a:extLst>
            </p:cNvPr>
            <p:cNvSpPr/>
            <p:nvPr/>
          </p:nvSpPr>
          <p:spPr>
            <a:xfrm>
              <a:off x="3207950" y="865575"/>
              <a:ext cx="586225" cy="236250"/>
            </a:xfrm>
            <a:custGeom>
              <a:avLst/>
              <a:gdLst/>
              <a:ahLst/>
              <a:cxnLst/>
              <a:rect l="l" t="t" r="r" b="b"/>
              <a:pathLst>
                <a:path w="23449" h="9450" extrusionOk="0">
                  <a:moveTo>
                    <a:pt x="8988" y="1"/>
                  </a:moveTo>
                  <a:lnTo>
                    <a:pt x="1" y="8931"/>
                  </a:lnTo>
                  <a:lnTo>
                    <a:pt x="519" y="9449"/>
                  </a:lnTo>
                  <a:lnTo>
                    <a:pt x="9276" y="692"/>
                  </a:lnTo>
                  <a:lnTo>
                    <a:pt x="23448" y="692"/>
                  </a:lnTo>
                  <a:lnTo>
                    <a:pt x="23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676;p58">
              <a:extLst>
                <a:ext uri="{FF2B5EF4-FFF2-40B4-BE49-F238E27FC236}">
                  <a16:creationId xmlns:a16="http://schemas.microsoft.com/office/drawing/2014/main" id="{D554681D-08DD-F34A-8977-CEFA11C959C6}"/>
                </a:ext>
              </a:extLst>
            </p:cNvPr>
            <p:cNvSpPr/>
            <p:nvPr/>
          </p:nvSpPr>
          <p:spPr>
            <a:xfrm>
              <a:off x="3483050" y="1444575"/>
              <a:ext cx="335600" cy="18750"/>
            </a:xfrm>
            <a:custGeom>
              <a:avLst/>
              <a:gdLst/>
              <a:ahLst/>
              <a:cxnLst/>
              <a:rect l="l" t="t" r="r" b="b"/>
              <a:pathLst>
                <a:path w="13424" h="750" extrusionOk="0">
                  <a:moveTo>
                    <a:pt x="0" y="0"/>
                  </a:moveTo>
                  <a:lnTo>
                    <a:pt x="0" y="749"/>
                  </a:lnTo>
                  <a:lnTo>
                    <a:pt x="13424" y="749"/>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677;p58">
              <a:extLst>
                <a:ext uri="{FF2B5EF4-FFF2-40B4-BE49-F238E27FC236}">
                  <a16:creationId xmlns:a16="http://schemas.microsoft.com/office/drawing/2014/main" id="{28F95853-0EED-A641-9B08-136BB5099D68}"/>
                </a:ext>
              </a:extLst>
            </p:cNvPr>
            <p:cNvSpPr/>
            <p:nvPr/>
          </p:nvSpPr>
          <p:spPr>
            <a:xfrm>
              <a:off x="3207950" y="2465725"/>
              <a:ext cx="586225" cy="236225"/>
            </a:xfrm>
            <a:custGeom>
              <a:avLst/>
              <a:gdLst/>
              <a:ahLst/>
              <a:cxnLst/>
              <a:rect l="l" t="t" r="r" b="b"/>
              <a:pathLst>
                <a:path w="23449" h="9449" extrusionOk="0">
                  <a:moveTo>
                    <a:pt x="519" y="0"/>
                  </a:moveTo>
                  <a:lnTo>
                    <a:pt x="1" y="461"/>
                  </a:lnTo>
                  <a:lnTo>
                    <a:pt x="8988" y="9449"/>
                  </a:lnTo>
                  <a:lnTo>
                    <a:pt x="23448" y="9449"/>
                  </a:lnTo>
                  <a:lnTo>
                    <a:pt x="23448" y="8700"/>
                  </a:lnTo>
                  <a:lnTo>
                    <a:pt x="9276" y="8700"/>
                  </a:ln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678;p58">
              <a:extLst>
                <a:ext uri="{FF2B5EF4-FFF2-40B4-BE49-F238E27FC236}">
                  <a16:creationId xmlns:a16="http://schemas.microsoft.com/office/drawing/2014/main" id="{06D55767-DB55-A044-8D9B-17756418F837}"/>
                </a:ext>
              </a:extLst>
            </p:cNvPr>
            <p:cNvSpPr/>
            <p:nvPr/>
          </p:nvSpPr>
          <p:spPr>
            <a:xfrm>
              <a:off x="3483050" y="2104225"/>
              <a:ext cx="335600" cy="17300"/>
            </a:xfrm>
            <a:custGeom>
              <a:avLst/>
              <a:gdLst/>
              <a:ahLst/>
              <a:cxnLst/>
              <a:rect l="l" t="t" r="r" b="b"/>
              <a:pathLst>
                <a:path w="13424" h="692" extrusionOk="0">
                  <a:moveTo>
                    <a:pt x="0" y="0"/>
                  </a:moveTo>
                  <a:lnTo>
                    <a:pt x="0" y="691"/>
                  </a:lnTo>
                  <a:lnTo>
                    <a:pt x="13424" y="691"/>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679;p58">
              <a:extLst>
                <a:ext uri="{FF2B5EF4-FFF2-40B4-BE49-F238E27FC236}">
                  <a16:creationId xmlns:a16="http://schemas.microsoft.com/office/drawing/2014/main" id="{3920B615-CB60-D347-9B5D-F358C5AD3C30}"/>
                </a:ext>
              </a:extLst>
            </p:cNvPr>
            <p:cNvSpPr/>
            <p:nvPr/>
          </p:nvSpPr>
          <p:spPr>
            <a:xfrm>
              <a:off x="3982825" y="7849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680;p58">
              <a:extLst>
                <a:ext uri="{FF2B5EF4-FFF2-40B4-BE49-F238E27FC236}">
                  <a16:creationId xmlns:a16="http://schemas.microsoft.com/office/drawing/2014/main" id="{8ECFCF8F-08E7-B04C-8C3D-5057134282FB}"/>
                </a:ext>
              </a:extLst>
            </p:cNvPr>
            <p:cNvSpPr/>
            <p:nvPr/>
          </p:nvSpPr>
          <p:spPr>
            <a:xfrm>
              <a:off x="3982825" y="9030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681;p58">
              <a:extLst>
                <a:ext uri="{FF2B5EF4-FFF2-40B4-BE49-F238E27FC236}">
                  <a16:creationId xmlns:a16="http://schemas.microsoft.com/office/drawing/2014/main" id="{58CA5E7D-73D7-2643-8F77-74A036A370A2}"/>
                </a:ext>
              </a:extLst>
            </p:cNvPr>
            <p:cNvSpPr/>
            <p:nvPr/>
          </p:nvSpPr>
          <p:spPr>
            <a:xfrm>
              <a:off x="3982825" y="1028325"/>
              <a:ext cx="354325" cy="38925"/>
            </a:xfrm>
            <a:custGeom>
              <a:avLst/>
              <a:gdLst/>
              <a:ahLst/>
              <a:cxnLst/>
              <a:rect l="l" t="t" r="r" b="b"/>
              <a:pathLst>
                <a:path w="14173" h="1557" extrusionOk="0">
                  <a:moveTo>
                    <a:pt x="0" y="1"/>
                  </a:moveTo>
                  <a:lnTo>
                    <a:pt x="0" y="1556"/>
                  </a:lnTo>
                  <a:lnTo>
                    <a:pt x="14173" y="1556"/>
                  </a:lnTo>
                  <a:lnTo>
                    <a:pt x="14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682;p58">
              <a:extLst>
                <a:ext uri="{FF2B5EF4-FFF2-40B4-BE49-F238E27FC236}">
                  <a16:creationId xmlns:a16="http://schemas.microsoft.com/office/drawing/2014/main" id="{4D5AAB31-29EE-9D40-BEE3-ED93152827B0}"/>
                </a:ext>
              </a:extLst>
            </p:cNvPr>
            <p:cNvSpPr/>
            <p:nvPr/>
          </p:nvSpPr>
          <p:spPr>
            <a:xfrm>
              <a:off x="3982825" y="1319275"/>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683;p58">
              <a:extLst>
                <a:ext uri="{FF2B5EF4-FFF2-40B4-BE49-F238E27FC236}">
                  <a16:creationId xmlns:a16="http://schemas.microsoft.com/office/drawing/2014/main" id="{F562BF27-1D9B-7647-8D68-FEA947559FEE}"/>
                </a:ext>
              </a:extLst>
            </p:cNvPr>
            <p:cNvSpPr/>
            <p:nvPr/>
          </p:nvSpPr>
          <p:spPr>
            <a:xfrm>
              <a:off x="3982825" y="1435925"/>
              <a:ext cx="770575" cy="40350"/>
            </a:xfrm>
            <a:custGeom>
              <a:avLst/>
              <a:gdLst/>
              <a:ahLst/>
              <a:cxnLst/>
              <a:rect l="l" t="t" r="r" b="b"/>
              <a:pathLst>
                <a:path w="30823" h="1614" extrusionOk="0">
                  <a:moveTo>
                    <a:pt x="0" y="1"/>
                  </a:moveTo>
                  <a:lnTo>
                    <a:pt x="0" y="1614"/>
                  </a:lnTo>
                  <a:lnTo>
                    <a:pt x="30822" y="1614"/>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684;p58">
              <a:extLst>
                <a:ext uri="{FF2B5EF4-FFF2-40B4-BE49-F238E27FC236}">
                  <a16:creationId xmlns:a16="http://schemas.microsoft.com/office/drawing/2014/main" id="{AE751C44-8FD7-BB48-8670-E76C37E85891}"/>
                </a:ext>
              </a:extLst>
            </p:cNvPr>
            <p:cNvSpPr/>
            <p:nvPr/>
          </p:nvSpPr>
          <p:spPr>
            <a:xfrm>
              <a:off x="3982825" y="1562675"/>
              <a:ext cx="767675" cy="38900"/>
            </a:xfrm>
            <a:custGeom>
              <a:avLst/>
              <a:gdLst/>
              <a:ahLst/>
              <a:cxnLst/>
              <a:rect l="l" t="t" r="r" b="b"/>
              <a:pathLst>
                <a:path w="30707" h="1556" extrusionOk="0">
                  <a:moveTo>
                    <a:pt x="0" y="0"/>
                  </a:moveTo>
                  <a:lnTo>
                    <a:pt x="0" y="1556"/>
                  </a:lnTo>
                  <a:lnTo>
                    <a:pt x="30707" y="1556"/>
                  </a:lnTo>
                  <a:lnTo>
                    <a:pt x="30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685;p58">
              <a:extLst>
                <a:ext uri="{FF2B5EF4-FFF2-40B4-BE49-F238E27FC236}">
                  <a16:creationId xmlns:a16="http://schemas.microsoft.com/office/drawing/2014/main" id="{805CA514-1245-0947-BAC6-472B9C3F576E}"/>
                </a:ext>
              </a:extLst>
            </p:cNvPr>
            <p:cNvSpPr/>
            <p:nvPr/>
          </p:nvSpPr>
          <p:spPr>
            <a:xfrm>
              <a:off x="3982825" y="19544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686;p58">
              <a:extLst>
                <a:ext uri="{FF2B5EF4-FFF2-40B4-BE49-F238E27FC236}">
                  <a16:creationId xmlns:a16="http://schemas.microsoft.com/office/drawing/2014/main" id="{3BC43F7E-BB64-A640-9B0A-AC668302C600}"/>
                </a:ext>
              </a:extLst>
            </p:cNvPr>
            <p:cNvSpPr/>
            <p:nvPr/>
          </p:nvSpPr>
          <p:spPr>
            <a:xfrm>
              <a:off x="3982825" y="2072525"/>
              <a:ext cx="403300" cy="38925"/>
            </a:xfrm>
            <a:custGeom>
              <a:avLst/>
              <a:gdLst/>
              <a:ahLst/>
              <a:cxnLst/>
              <a:rect l="l" t="t" r="r" b="b"/>
              <a:pathLst>
                <a:path w="16132" h="1557" extrusionOk="0">
                  <a:moveTo>
                    <a:pt x="0" y="1"/>
                  </a:moveTo>
                  <a:lnTo>
                    <a:pt x="0" y="1556"/>
                  </a:lnTo>
                  <a:lnTo>
                    <a:pt x="16131" y="1556"/>
                  </a:lnTo>
                  <a:lnTo>
                    <a:pt x="16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687;p58">
              <a:extLst>
                <a:ext uri="{FF2B5EF4-FFF2-40B4-BE49-F238E27FC236}">
                  <a16:creationId xmlns:a16="http://schemas.microsoft.com/office/drawing/2014/main" id="{0C05725C-5E0C-124D-80E2-7309DF72D84C}"/>
                </a:ext>
              </a:extLst>
            </p:cNvPr>
            <p:cNvSpPr/>
            <p:nvPr/>
          </p:nvSpPr>
          <p:spPr>
            <a:xfrm>
              <a:off x="3982825" y="2197825"/>
              <a:ext cx="265025" cy="40350"/>
            </a:xfrm>
            <a:custGeom>
              <a:avLst/>
              <a:gdLst/>
              <a:ahLst/>
              <a:cxnLst/>
              <a:rect l="l" t="t" r="r" b="b"/>
              <a:pathLst>
                <a:path w="10601" h="1614" extrusionOk="0">
                  <a:moveTo>
                    <a:pt x="0" y="1"/>
                  </a:moveTo>
                  <a:lnTo>
                    <a:pt x="0" y="1614"/>
                  </a:lnTo>
                  <a:lnTo>
                    <a:pt x="10601" y="1614"/>
                  </a:lnTo>
                  <a:lnTo>
                    <a:pt x="10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688;p58">
              <a:extLst>
                <a:ext uri="{FF2B5EF4-FFF2-40B4-BE49-F238E27FC236}">
                  <a16:creationId xmlns:a16="http://schemas.microsoft.com/office/drawing/2014/main" id="{47503E54-6AD5-054D-A626-8B05A6E4C7F6}"/>
                </a:ext>
              </a:extLst>
            </p:cNvPr>
            <p:cNvSpPr/>
            <p:nvPr/>
          </p:nvSpPr>
          <p:spPr>
            <a:xfrm>
              <a:off x="3982825" y="2506050"/>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689;p58">
              <a:extLst>
                <a:ext uri="{FF2B5EF4-FFF2-40B4-BE49-F238E27FC236}">
                  <a16:creationId xmlns:a16="http://schemas.microsoft.com/office/drawing/2014/main" id="{875E057F-E72C-8945-941C-4E0B69837761}"/>
                </a:ext>
              </a:extLst>
            </p:cNvPr>
            <p:cNvSpPr/>
            <p:nvPr/>
          </p:nvSpPr>
          <p:spPr>
            <a:xfrm>
              <a:off x="3982825" y="2624150"/>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690;p58">
              <a:extLst>
                <a:ext uri="{FF2B5EF4-FFF2-40B4-BE49-F238E27FC236}">
                  <a16:creationId xmlns:a16="http://schemas.microsoft.com/office/drawing/2014/main" id="{AD366E81-FCF7-B54F-8A23-7DD6C1697A20}"/>
                </a:ext>
              </a:extLst>
            </p:cNvPr>
            <p:cNvSpPr/>
            <p:nvPr/>
          </p:nvSpPr>
          <p:spPr>
            <a:xfrm>
              <a:off x="3982825" y="2749450"/>
              <a:ext cx="773450" cy="38925"/>
            </a:xfrm>
            <a:custGeom>
              <a:avLst/>
              <a:gdLst/>
              <a:ahLst/>
              <a:cxnLst/>
              <a:rect l="l" t="t" r="r" b="b"/>
              <a:pathLst>
                <a:path w="30938" h="1557" extrusionOk="0">
                  <a:moveTo>
                    <a:pt x="0" y="1"/>
                  </a:moveTo>
                  <a:lnTo>
                    <a:pt x="0" y="1556"/>
                  </a:lnTo>
                  <a:lnTo>
                    <a:pt x="30937" y="1556"/>
                  </a:lnTo>
                  <a:lnTo>
                    <a:pt x="309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691;p58">
              <a:extLst>
                <a:ext uri="{FF2B5EF4-FFF2-40B4-BE49-F238E27FC236}">
                  <a16:creationId xmlns:a16="http://schemas.microsoft.com/office/drawing/2014/main" id="{19434859-8466-CF4B-A9DA-A7CE55130789}"/>
                </a:ext>
              </a:extLst>
            </p:cNvPr>
            <p:cNvSpPr/>
            <p:nvPr/>
          </p:nvSpPr>
          <p:spPr>
            <a:xfrm>
              <a:off x="5093275" y="776300"/>
              <a:ext cx="1487825" cy="877125"/>
            </a:xfrm>
            <a:custGeom>
              <a:avLst/>
              <a:gdLst/>
              <a:ahLst/>
              <a:cxnLst/>
              <a:rect l="l" t="t" r="r" b="b"/>
              <a:pathLst>
                <a:path w="59513" h="35085" extrusionOk="0">
                  <a:moveTo>
                    <a:pt x="2766" y="0"/>
                  </a:moveTo>
                  <a:cubicBezTo>
                    <a:pt x="1210" y="0"/>
                    <a:pt x="0" y="1210"/>
                    <a:pt x="0" y="2765"/>
                  </a:cubicBezTo>
                  <a:lnTo>
                    <a:pt x="0" y="32320"/>
                  </a:lnTo>
                  <a:cubicBezTo>
                    <a:pt x="0" y="33875"/>
                    <a:pt x="1210" y="35085"/>
                    <a:pt x="2766" y="35085"/>
                  </a:cubicBezTo>
                  <a:lnTo>
                    <a:pt x="56805" y="35085"/>
                  </a:lnTo>
                  <a:cubicBezTo>
                    <a:pt x="58303" y="35085"/>
                    <a:pt x="59512" y="33875"/>
                    <a:pt x="59512" y="32320"/>
                  </a:cubicBezTo>
                  <a:lnTo>
                    <a:pt x="59512" y="2765"/>
                  </a:lnTo>
                  <a:cubicBezTo>
                    <a:pt x="59512" y="1210"/>
                    <a:pt x="58303" y="0"/>
                    <a:pt x="56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692;p58">
              <a:extLst>
                <a:ext uri="{FF2B5EF4-FFF2-40B4-BE49-F238E27FC236}">
                  <a16:creationId xmlns:a16="http://schemas.microsoft.com/office/drawing/2014/main" id="{C9A9487B-8B7C-644B-9258-B89DD7C443AD}"/>
                </a:ext>
              </a:extLst>
            </p:cNvPr>
            <p:cNvSpPr/>
            <p:nvPr/>
          </p:nvSpPr>
          <p:spPr>
            <a:xfrm>
              <a:off x="5238750" y="1301975"/>
              <a:ext cx="152675" cy="240550"/>
            </a:xfrm>
            <a:custGeom>
              <a:avLst/>
              <a:gdLst/>
              <a:ahLst/>
              <a:cxnLst/>
              <a:rect l="l" t="t" r="r" b="b"/>
              <a:pathLst>
                <a:path w="6107" h="9622" extrusionOk="0">
                  <a:moveTo>
                    <a:pt x="0" y="1"/>
                  </a:moveTo>
                  <a:lnTo>
                    <a:pt x="0" y="9622"/>
                  </a:lnTo>
                  <a:lnTo>
                    <a:pt x="6107" y="9622"/>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693;p58">
              <a:extLst>
                <a:ext uri="{FF2B5EF4-FFF2-40B4-BE49-F238E27FC236}">
                  <a16:creationId xmlns:a16="http://schemas.microsoft.com/office/drawing/2014/main" id="{D8E04D1C-3D4D-044F-B4E7-F060ABF0E55E}"/>
                </a:ext>
              </a:extLst>
            </p:cNvPr>
            <p:cNvSpPr/>
            <p:nvPr/>
          </p:nvSpPr>
          <p:spPr>
            <a:xfrm>
              <a:off x="5505200" y="1244375"/>
              <a:ext cx="152675" cy="298150"/>
            </a:xfrm>
            <a:custGeom>
              <a:avLst/>
              <a:gdLst/>
              <a:ahLst/>
              <a:cxnLst/>
              <a:rect l="l" t="t" r="r" b="b"/>
              <a:pathLst>
                <a:path w="6107" h="11926" extrusionOk="0">
                  <a:moveTo>
                    <a:pt x="0" y="1"/>
                  </a:moveTo>
                  <a:lnTo>
                    <a:pt x="0" y="11926"/>
                  </a:lnTo>
                  <a:lnTo>
                    <a:pt x="6107" y="11926"/>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694;p58">
              <a:extLst>
                <a:ext uri="{FF2B5EF4-FFF2-40B4-BE49-F238E27FC236}">
                  <a16:creationId xmlns:a16="http://schemas.microsoft.com/office/drawing/2014/main" id="{9EF1FF02-79E5-7D47-B79D-09BD533FE027}"/>
                </a:ext>
              </a:extLst>
            </p:cNvPr>
            <p:cNvSpPr/>
            <p:nvPr/>
          </p:nvSpPr>
          <p:spPr>
            <a:xfrm>
              <a:off x="5771650" y="1072975"/>
              <a:ext cx="154125" cy="469550"/>
            </a:xfrm>
            <a:custGeom>
              <a:avLst/>
              <a:gdLst/>
              <a:ahLst/>
              <a:cxnLst/>
              <a:rect l="l" t="t" r="r" b="b"/>
              <a:pathLst>
                <a:path w="6165" h="18782" extrusionOk="0">
                  <a:moveTo>
                    <a:pt x="0" y="1"/>
                  </a:moveTo>
                  <a:lnTo>
                    <a:pt x="0" y="18782"/>
                  </a:lnTo>
                  <a:lnTo>
                    <a:pt x="6164" y="18782"/>
                  </a:lnTo>
                  <a:lnTo>
                    <a:pt x="6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695;p58">
              <a:extLst>
                <a:ext uri="{FF2B5EF4-FFF2-40B4-BE49-F238E27FC236}">
                  <a16:creationId xmlns:a16="http://schemas.microsoft.com/office/drawing/2014/main" id="{87EB486C-F234-ED41-A422-934B2F36EE48}"/>
                </a:ext>
              </a:extLst>
            </p:cNvPr>
            <p:cNvSpPr/>
            <p:nvPr/>
          </p:nvSpPr>
          <p:spPr>
            <a:xfrm>
              <a:off x="6038100" y="1111875"/>
              <a:ext cx="154125" cy="430650"/>
            </a:xfrm>
            <a:custGeom>
              <a:avLst/>
              <a:gdLst/>
              <a:ahLst/>
              <a:cxnLst/>
              <a:rect l="l" t="t" r="r" b="b"/>
              <a:pathLst>
                <a:path w="6165" h="17226" extrusionOk="0">
                  <a:moveTo>
                    <a:pt x="0" y="0"/>
                  </a:moveTo>
                  <a:lnTo>
                    <a:pt x="0" y="17226"/>
                  </a:lnTo>
                  <a:lnTo>
                    <a:pt x="6164" y="17226"/>
                  </a:lnTo>
                  <a:lnTo>
                    <a:pt x="6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696;p58">
              <a:extLst>
                <a:ext uri="{FF2B5EF4-FFF2-40B4-BE49-F238E27FC236}">
                  <a16:creationId xmlns:a16="http://schemas.microsoft.com/office/drawing/2014/main" id="{FDABF22A-0C33-5242-8F03-A07DAD57B0FE}"/>
                </a:ext>
              </a:extLst>
            </p:cNvPr>
            <p:cNvSpPr/>
            <p:nvPr/>
          </p:nvSpPr>
          <p:spPr>
            <a:xfrm>
              <a:off x="6305975" y="921750"/>
              <a:ext cx="152700" cy="620775"/>
            </a:xfrm>
            <a:custGeom>
              <a:avLst/>
              <a:gdLst/>
              <a:ahLst/>
              <a:cxnLst/>
              <a:rect l="l" t="t" r="r" b="b"/>
              <a:pathLst>
                <a:path w="6108" h="24831" extrusionOk="0">
                  <a:moveTo>
                    <a:pt x="1" y="1"/>
                  </a:moveTo>
                  <a:lnTo>
                    <a:pt x="1" y="24831"/>
                  </a:lnTo>
                  <a:lnTo>
                    <a:pt x="6107" y="24831"/>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697;p58">
              <a:extLst>
                <a:ext uri="{FF2B5EF4-FFF2-40B4-BE49-F238E27FC236}">
                  <a16:creationId xmlns:a16="http://schemas.microsoft.com/office/drawing/2014/main" id="{E76AF48C-8A51-3346-A093-D3EA90435C40}"/>
                </a:ext>
              </a:extLst>
            </p:cNvPr>
            <p:cNvSpPr/>
            <p:nvPr/>
          </p:nvSpPr>
          <p:spPr>
            <a:xfrm>
              <a:off x="5090400" y="1842075"/>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698;p58">
              <a:extLst>
                <a:ext uri="{FF2B5EF4-FFF2-40B4-BE49-F238E27FC236}">
                  <a16:creationId xmlns:a16="http://schemas.microsoft.com/office/drawing/2014/main" id="{B7BC770A-B6BA-634A-9C56-8FF9B55CCDBB}"/>
                </a:ext>
              </a:extLst>
            </p:cNvPr>
            <p:cNvSpPr/>
            <p:nvPr/>
          </p:nvSpPr>
          <p:spPr>
            <a:xfrm>
              <a:off x="5090400" y="2023550"/>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699;p58">
              <a:extLst>
                <a:ext uri="{FF2B5EF4-FFF2-40B4-BE49-F238E27FC236}">
                  <a16:creationId xmlns:a16="http://schemas.microsoft.com/office/drawing/2014/main" id="{102AA768-2A9F-D14B-8BED-92C1E6B55563}"/>
                </a:ext>
              </a:extLst>
            </p:cNvPr>
            <p:cNvSpPr/>
            <p:nvPr/>
          </p:nvSpPr>
          <p:spPr>
            <a:xfrm>
              <a:off x="5090400" y="2385075"/>
              <a:ext cx="854100" cy="410500"/>
            </a:xfrm>
            <a:custGeom>
              <a:avLst/>
              <a:gdLst/>
              <a:ahLst/>
              <a:cxnLst/>
              <a:rect l="l" t="t" r="r" b="b"/>
              <a:pathLst>
                <a:path w="34164" h="16420" extrusionOk="0">
                  <a:moveTo>
                    <a:pt x="0" y="0"/>
                  </a:moveTo>
                  <a:lnTo>
                    <a:pt x="0" y="16419"/>
                  </a:lnTo>
                  <a:lnTo>
                    <a:pt x="34163" y="16419"/>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700;p58">
              <a:extLst>
                <a:ext uri="{FF2B5EF4-FFF2-40B4-BE49-F238E27FC236}">
                  <a16:creationId xmlns:a16="http://schemas.microsoft.com/office/drawing/2014/main" id="{91BDFA4F-2140-B34A-AC92-FCD834925AB7}"/>
                </a:ext>
              </a:extLst>
            </p:cNvPr>
            <p:cNvSpPr/>
            <p:nvPr/>
          </p:nvSpPr>
          <p:spPr>
            <a:xfrm>
              <a:off x="5090400" y="2203600"/>
              <a:ext cx="854100" cy="47550"/>
            </a:xfrm>
            <a:custGeom>
              <a:avLst/>
              <a:gdLst/>
              <a:ahLst/>
              <a:cxnLst/>
              <a:rect l="l" t="t" r="r" b="b"/>
              <a:pathLst>
                <a:path w="34164" h="1902" extrusionOk="0">
                  <a:moveTo>
                    <a:pt x="0" y="0"/>
                  </a:moveTo>
                  <a:lnTo>
                    <a:pt x="0" y="1901"/>
                  </a:lnTo>
                  <a:lnTo>
                    <a:pt x="34163" y="1901"/>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701;p58">
              <a:extLst>
                <a:ext uri="{FF2B5EF4-FFF2-40B4-BE49-F238E27FC236}">
                  <a16:creationId xmlns:a16="http://schemas.microsoft.com/office/drawing/2014/main" id="{F0E3A2DC-8ED4-7C41-A9A2-A2BDD9612610}"/>
                </a:ext>
              </a:extLst>
            </p:cNvPr>
            <p:cNvSpPr/>
            <p:nvPr/>
          </p:nvSpPr>
          <p:spPr>
            <a:xfrm>
              <a:off x="6042400" y="1840650"/>
              <a:ext cx="551650" cy="954925"/>
            </a:xfrm>
            <a:custGeom>
              <a:avLst/>
              <a:gdLst/>
              <a:ahLst/>
              <a:cxnLst/>
              <a:rect l="l" t="t" r="r" b="b"/>
              <a:pathLst>
                <a:path w="22066" h="38197" extrusionOk="0">
                  <a:moveTo>
                    <a:pt x="1" y="0"/>
                  </a:moveTo>
                  <a:lnTo>
                    <a:pt x="1" y="38196"/>
                  </a:lnTo>
                  <a:lnTo>
                    <a:pt x="22066" y="38196"/>
                  </a:lnTo>
                  <a:lnTo>
                    <a:pt x="22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702;p58">
              <a:extLst>
                <a:ext uri="{FF2B5EF4-FFF2-40B4-BE49-F238E27FC236}">
                  <a16:creationId xmlns:a16="http://schemas.microsoft.com/office/drawing/2014/main" id="{68B05B86-3D4F-2A45-8F3F-690AB136CFCB}"/>
                </a:ext>
              </a:extLst>
            </p:cNvPr>
            <p:cNvSpPr/>
            <p:nvPr/>
          </p:nvSpPr>
          <p:spPr>
            <a:xfrm>
              <a:off x="1161325" y="800775"/>
              <a:ext cx="884350" cy="87875"/>
            </a:xfrm>
            <a:custGeom>
              <a:avLst/>
              <a:gdLst/>
              <a:ahLst/>
              <a:cxnLst/>
              <a:rect l="l" t="t" r="r" b="b"/>
              <a:pathLst>
                <a:path w="35374" h="3515" extrusionOk="0">
                  <a:moveTo>
                    <a:pt x="1" y="0"/>
                  </a:moveTo>
                  <a:lnTo>
                    <a:pt x="1" y="3515"/>
                  </a:lnTo>
                  <a:lnTo>
                    <a:pt x="35374" y="3515"/>
                  </a:lnTo>
                  <a:lnTo>
                    <a:pt x="35374"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703;p58">
              <a:extLst>
                <a:ext uri="{FF2B5EF4-FFF2-40B4-BE49-F238E27FC236}">
                  <a16:creationId xmlns:a16="http://schemas.microsoft.com/office/drawing/2014/main" id="{2D59893E-53BA-B14D-A2F2-5E4E5AC8DCBC}"/>
                </a:ext>
              </a:extLst>
            </p:cNvPr>
            <p:cNvSpPr/>
            <p:nvPr/>
          </p:nvSpPr>
          <p:spPr>
            <a:xfrm>
              <a:off x="1161325" y="1031225"/>
              <a:ext cx="504125" cy="87875"/>
            </a:xfrm>
            <a:custGeom>
              <a:avLst/>
              <a:gdLst/>
              <a:ahLst/>
              <a:cxnLst/>
              <a:rect l="l" t="t" r="r" b="b"/>
              <a:pathLst>
                <a:path w="20165" h="3515" extrusionOk="0">
                  <a:moveTo>
                    <a:pt x="1" y="0"/>
                  </a:moveTo>
                  <a:lnTo>
                    <a:pt x="1" y="3514"/>
                  </a:lnTo>
                  <a:lnTo>
                    <a:pt x="20164" y="3514"/>
                  </a:lnTo>
                  <a:lnTo>
                    <a:pt x="20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704;p58">
              <a:extLst>
                <a:ext uri="{FF2B5EF4-FFF2-40B4-BE49-F238E27FC236}">
                  <a16:creationId xmlns:a16="http://schemas.microsoft.com/office/drawing/2014/main" id="{4BC764C3-AD72-6244-8F43-AFA585D5B9B9}"/>
                </a:ext>
              </a:extLst>
            </p:cNvPr>
            <p:cNvSpPr/>
            <p:nvPr/>
          </p:nvSpPr>
          <p:spPr>
            <a:xfrm>
              <a:off x="819975" y="4627575"/>
              <a:ext cx="2569475" cy="272225"/>
            </a:xfrm>
            <a:custGeom>
              <a:avLst/>
              <a:gdLst/>
              <a:ahLst/>
              <a:cxnLst/>
              <a:rect l="l" t="t" r="r" b="b"/>
              <a:pathLst>
                <a:path w="102779" h="10889" extrusionOk="0">
                  <a:moveTo>
                    <a:pt x="1" y="0"/>
                  </a:moveTo>
                  <a:lnTo>
                    <a:pt x="102779" y="0"/>
                  </a:lnTo>
                  <a:lnTo>
                    <a:pt x="102779" y="10888"/>
                  </a:lnTo>
                  <a:lnTo>
                    <a:pt x="1" y="108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705;p58">
              <a:extLst>
                <a:ext uri="{FF2B5EF4-FFF2-40B4-BE49-F238E27FC236}">
                  <a16:creationId xmlns:a16="http://schemas.microsoft.com/office/drawing/2014/main" id="{EE25304C-5E45-8743-A681-591C35038E9B}"/>
                </a:ext>
              </a:extLst>
            </p:cNvPr>
            <p:cNvSpPr/>
            <p:nvPr/>
          </p:nvSpPr>
          <p:spPr>
            <a:xfrm>
              <a:off x="1082100" y="4286225"/>
              <a:ext cx="2569475" cy="273675"/>
            </a:xfrm>
            <a:custGeom>
              <a:avLst/>
              <a:gdLst/>
              <a:ahLst/>
              <a:cxnLst/>
              <a:rect l="l" t="t" r="r" b="b"/>
              <a:pathLst>
                <a:path w="102779" h="10947" extrusionOk="0">
                  <a:moveTo>
                    <a:pt x="1" y="0"/>
                  </a:moveTo>
                  <a:lnTo>
                    <a:pt x="102779" y="0"/>
                  </a:lnTo>
                  <a:lnTo>
                    <a:pt x="102779" y="10946"/>
                  </a:lnTo>
                  <a:lnTo>
                    <a:pt x="1" y="1094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706;p58">
              <a:extLst>
                <a:ext uri="{FF2B5EF4-FFF2-40B4-BE49-F238E27FC236}">
                  <a16:creationId xmlns:a16="http://schemas.microsoft.com/office/drawing/2014/main" id="{BF0B81A7-A799-7C45-804C-654C3D687378}"/>
                </a:ext>
              </a:extLst>
            </p:cNvPr>
            <p:cNvSpPr/>
            <p:nvPr/>
          </p:nvSpPr>
          <p:spPr>
            <a:xfrm>
              <a:off x="796950" y="3940550"/>
              <a:ext cx="2568025" cy="272250"/>
            </a:xfrm>
            <a:custGeom>
              <a:avLst/>
              <a:gdLst/>
              <a:ahLst/>
              <a:cxnLst/>
              <a:rect l="l" t="t" r="r" b="b"/>
              <a:pathLst>
                <a:path w="102721" h="10890" extrusionOk="0">
                  <a:moveTo>
                    <a:pt x="0" y="1"/>
                  </a:moveTo>
                  <a:lnTo>
                    <a:pt x="102720" y="1"/>
                  </a:lnTo>
                  <a:lnTo>
                    <a:pt x="102720"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707;p58">
              <a:extLst>
                <a:ext uri="{FF2B5EF4-FFF2-40B4-BE49-F238E27FC236}">
                  <a16:creationId xmlns:a16="http://schemas.microsoft.com/office/drawing/2014/main" id="{5AE0D4BB-DDDF-2246-91CA-CBFA550B6C87}"/>
                </a:ext>
              </a:extLst>
            </p:cNvPr>
            <p:cNvSpPr/>
            <p:nvPr/>
          </p:nvSpPr>
          <p:spPr>
            <a:xfrm>
              <a:off x="1568925" y="3581925"/>
              <a:ext cx="2569475" cy="272250"/>
            </a:xfrm>
            <a:custGeom>
              <a:avLst/>
              <a:gdLst/>
              <a:ahLst/>
              <a:cxnLst/>
              <a:rect l="l" t="t" r="r" b="b"/>
              <a:pathLst>
                <a:path w="102779" h="10890" extrusionOk="0">
                  <a:moveTo>
                    <a:pt x="0" y="1"/>
                  </a:moveTo>
                  <a:lnTo>
                    <a:pt x="102778" y="1"/>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708;p58">
              <a:extLst>
                <a:ext uri="{FF2B5EF4-FFF2-40B4-BE49-F238E27FC236}">
                  <a16:creationId xmlns:a16="http://schemas.microsoft.com/office/drawing/2014/main" id="{C40399AC-0C14-BB48-8D73-978F2B071C08}"/>
                </a:ext>
              </a:extLst>
            </p:cNvPr>
            <p:cNvSpPr/>
            <p:nvPr/>
          </p:nvSpPr>
          <p:spPr>
            <a:xfrm>
              <a:off x="238125" y="4951625"/>
              <a:ext cx="2569450" cy="272225"/>
            </a:xfrm>
            <a:custGeom>
              <a:avLst/>
              <a:gdLst/>
              <a:ahLst/>
              <a:cxnLst/>
              <a:rect l="l" t="t" r="r" b="b"/>
              <a:pathLst>
                <a:path w="102778" h="10889" extrusionOk="0">
                  <a:moveTo>
                    <a:pt x="0" y="0"/>
                  </a:moveTo>
                  <a:lnTo>
                    <a:pt x="102778" y="0"/>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709;p58">
              <a:extLst>
                <a:ext uri="{FF2B5EF4-FFF2-40B4-BE49-F238E27FC236}">
                  <a16:creationId xmlns:a16="http://schemas.microsoft.com/office/drawing/2014/main" id="{9B57FC89-48B7-CE45-AEDF-B21461339305}"/>
                </a:ext>
              </a:extLst>
            </p:cNvPr>
            <p:cNvSpPr/>
            <p:nvPr/>
          </p:nvSpPr>
          <p:spPr>
            <a:xfrm>
              <a:off x="1125325" y="3076400"/>
              <a:ext cx="169975" cy="170250"/>
            </a:xfrm>
            <a:custGeom>
              <a:avLst/>
              <a:gdLst/>
              <a:ahLst/>
              <a:cxnLst/>
              <a:rect l="l" t="t" r="r" b="b"/>
              <a:pathLst>
                <a:path w="6799" h="6810" extrusionOk="0">
                  <a:moveTo>
                    <a:pt x="5358" y="0"/>
                  </a:moveTo>
                  <a:lnTo>
                    <a:pt x="0" y="692"/>
                  </a:lnTo>
                  <a:cubicBezTo>
                    <a:pt x="587" y="3306"/>
                    <a:pt x="1915" y="6810"/>
                    <a:pt x="3939" y="6810"/>
                  </a:cubicBezTo>
                  <a:cubicBezTo>
                    <a:pt x="4100" y="6810"/>
                    <a:pt x="4266" y="6788"/>
                    <a:pt x="4436" y="6741"/>
                  </a:cubicBezTo>
                  <a:cubicBezTo>
                    <a:pt x="6798" y="6049"/>
                    <a:pt x="5358" y="0"/>
                    <a:pt x="5358"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710;p58">
              <a:extLst>
                <a:ext uri="{FF2B5EF4-FFF2-40B4-BE49-F238E27FC236}">
                  <a16:creationId xmlns:a16="http://schemas.microsoft.com/office/drawing/2014/main" id="{3F5CBED5-AB5A-C945-8CF0-531218422A52}"/>
                </a:ext>
              </a:extLst>
            </p:cNvPr>
            <p:cNvSpPr/>
            <p:nvPr/>
          </p:nvSpPr>
          <p:spPr>
            <a:xfrm>
              <a:off x="1584775" y="1613075"/>
              <a:ext cx="275100" cy="326975"/>
            </a:xfrm>
            <a:custGeom>
              <a:avLst/>
              <a:gdLst/>
              <a:ahLst/>
              <a:cxnLst/>
              <a:rect l="l" t="t" r="r" b="b"/>
              <a:pathLst>
                <a:path w="11004" h="13079" extrusionOk="0">
                  <a:moveTo>
                    <a:pt x="3514" y="1"/>
                  </a:moveTo>
                  <a:lnTo>
                    <a:pt x="0" y="3400"/>
                  </a:lnTo>
                  <a:lnTo>
                    <a:pt x="0" y="13078"/>
                  </a:lnTo>
                  <a:lnTo>
                    <a:pt x="7086" y="13078"/>
                  </a:lnTo>
                  <a:lnTo>
                    <a:pt x="7086" y="10486"/>
                  </a:lnTo>
                  <a:cubicBezTo>
                    <a:pt x="11004" y="9795"/>
                    <a:pt x="8699" y="980"/>
                    <a:pt x="8699" y="980"/>
                  </a:cubicBezTo>
                  <a:lnTo>
                    <a:pt x="3514"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711;p58">
              <a:extLst>
                <a:ext uri="{FF2B5EF4-FFF2-40B4-BE49-F238E27FC236}">
                  <a16:creationId xmlns:a16="http://schemas.microsoft.com/office/drawing/2014/main" id="{E0F6D77C-F5B3-6B4C-998C-74E727BA7C01}"/>
                </a:ext>
              </a:extLst>
            </p:cNvPr>
            <p:cNvSpPr/>
            <p:nvPr/>
          </p:nvSpPr>
          <p:spPr>
            <a:xfrm>
              <a:off x="1469550" y="1472925"/>
              <a:ext cx="406250" cy="412400"/>
            </a:xfrm>
            <a:custGeom>
              <a:avLst/>
              <a:gdLst/>
              <a:ahLst/>
              <a:cxnLst/>
              <a:rect l="l" t="t" r="r" b="b"/>
              <a:pathLst>
                <a:path w="16250" h="16496" extrusionOk="0">
                  <a:moveTo>
                    <a:pt x="12960" y="0"/>
                  </a:moveTo>
                  <a:cubicBezTo>
                    <a:pt x="12886" y="0"/>
                    <a:pt x="12810" y="6"/>
                    <a:pt x="12732" y="19"/>
                  </a:cubicBezTo>
                  <a:cubicBezTo>
                    <a:pt x="10255" y="422"/>
                    <a:pt x="11062" y="1805"/>
                    <a:pt x="8066" y="1805"/>
                  </a:cubicBezTo>
                  <a:cubicBezTo>
                    <a:pt x="5070" y="1805"/>
                    <a:pt x="231" y="3590"/>
                    <a:pt x="116" y="8891"/>
                  </a:cubicBezTo>
                  <a:cubicBezTo>
                    <a:pt x="0" y="12117"/>
                    <a:pt x="173" y="13327"/>
                    <a:pt x="1037" y="14421"/>
                  </a:cubicBezTo>
                  <a:cubicBezTo>
                    <a:pt x="1844" y="15516"/>
                    <a:pt x="2996" y="16207"/>
                    <a:pt x="4321" y="16495"/>
                  </a:cubicBezTo>
                  <a:lnTo>
                    <a:pt x="4494" y="16495"/>
                  </a:lnTo>
                  <a:cubicBezTo>
                    <a:pt x="6222" y="16322"/>
                    <a:pt x="7547" y="13845"/>
                    <a:pt x="7547" y="13845"/>
                  </a:cubicBezTo>
                  <a:cubicBezTo>
                    <a:pt x="7259" y="12635"/>
                    <a:pt x="5704" y="12002"/>
                    <a:pt x="6914" y="9870"/>
                  </a:cubicBezTo>
                  <a:cubicBezTo>
                    <a:pt x="7041" y="9629"/>
                    <a:pt x="7201" y="9538"/>
                    <a:pt x="7368" y="9538"/>
                  </a:cubicBezTo>
                  <a:cubicBezTo>
                    <a:pt x="7880" y="9538"/>
                    <a:pt x="8469" y="10389"/>
                    <a:pt x="8469" y="10389"/>
                  </a:cubicBezTo>
                  <a:cubicBezTo>
                    <a:pt x="9276" y="9870"/>
                    <a:pt x="9967" y="9121"/>
                    <a:pt x="10428" y="8257"/>
                  </a:cubicBezTo>
                  <a:cubicBezTo>
                    <a:pt x="10745" y="7566"/>
                    <a:pt x="11335" y="7522"/>
                    <a:pt x="12063" y="7522"/>
                  </a:cubicBezTo>
                  <a:cubicBezTo>
                    <a:pt x="12166" y="7522"/>
                    <a:pt x="12273" y="7523"/>
                    <a:pt x="12382" y="7523"/>
                  </a:cubicBezTo>
                  <a:cubicBezTo>
                    <a:pt x="13037" y="7523"/>
                    <a:pt x="13778" y="7492"/>
                    <a:pt x="14518" y="7047"/>
                  </a:cubicBezTo>
                  <a:cubicBezTo>
                    <a:pt x="16250" y="6042"/>
                    <a:pt x="15328" y="0"/>
                    <a:pt x="1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712;p58">
              <a:extLst>
                <a:ext uri="{FF2B5EF4-FFF2-40B4-BE49-F238E27FC236}">
                  <a16:creationId xmlns:a16="http://schemas.microsoft.com/office/drawing/2014/main" id="{3C619A3B-ED2B-BA48-8BD9-E3556DE86D95}"/>
                </a:ext>
              </a:extLst>
            </p:cNvPr>
            <p:cNvSpPr/>
            <p:nvPr/>
          </p:nvSpPr>
          <p:spPr>
            <a:xfrm>
              <a:off x="1584775" y="1820475"/>
              <a:ext cx="177175" cy="119575"/>
            </a:xfrm>
            <a:custGeom>
              <a:avLst/>
              <a:gdLst/>
              <a:ahLst/>
              <a:cxnLst/>
              <a:rect l="l" t="t" r="r" b="b"/>
              <a:pathLst>
                <a:path w="7087" h="4783" extrusionOk="0">
                  <a:moveTo>
                    <a:pt x="2938" y="1"/>
                  </a:moveTo>
                  <a:cubicBezTo>
                    <a:pt x="2938" y="1"/>
                    <a:pt x="1671" y="2305"/>
                    <a:pt x="0" y="2593"/>
                  </a:cubicBezTo>
                  <a:lnTo>
                    <a:pt x="0" y="4782"/>
                  </a:lnTo>
                  <a:lnTo>
                    <a:pt x="7086" y="4782"/>
                  </a:lnTo>
                  <a:lnTo>
                    <a:pt x="7086" y="2190"/>
                  </a:lnTo>
                  <a:cubicBezTo>
                    <a:pt x="7086" y="2190"/>
                    <a:pt x="6891" y="2303"/>
                    <a:pt x="6516" y="2303"/>
                  </a:cubicBezTo>
                  <a:cubicBezTo>
                    <a:pt x="5853" y="2303"/>
                    <a:pt x="4631" y="1951"/>
                    <a:pt x="2938" y="1"/>
                  </a:cubicBez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713;p58">
              <a:extLst>
                <a:ext uri="{FF2B5EF4-FFF2-40B4-BE49-F238E27FC236}">
                  <a16:creationId xmlns:a16="http://schemas.microsoft.com/office/drawing/2014/main" id="{633C4E74-4697-9148-939B-5483E913691F}"/>
                </a:ext>
              </a:extLst>
            </p:cNvPr>
            <p:cNvSpPr/>
            <p:nvPr/>
          </p:nvSpPr>
          <p:spPr>
            <a:xfrm>
              <a:off x="1502675" y="3057675"/>
              <a:ext cx="803700" cy="1712500"/>
            </a:xfrm>
            <a:custGeom>
              <a:avLst/>
              <a:gdLst/>
              <a:ahLst/>
              <a:cxnLst/>
              <a:rect l="l" t="t" r="r" b="b"/>
              <a:pathLst>
                <a:path w="32148" h="68500" extrusionOk="0">
                  <a:moveTo>
                    <a:pt x="22641" y="0"/>
                  </a:moveTo>
                  <a:cubicBezTo>
                    <a:pt x="20856" y="634"/>
                    <a:pt x="19012" y="1037"/>
                    <a:pt x="17111" y="1268"/>
                  </a:cubicBezTo>
                  <a:cubicBezTo>
                    <a:pt x="13661" y="1655"/>
                    <a:pt x="10167" y="1849"/>
                    <a:pt x="6670" y="1849"/>
                  </a:cubicBezTo>
                  <a:cubicBezTo>
                    <a:pt x="4445" y="1849"/>
                    <a:pt x="2218" y="1770"/>
                    <a:pt x="0" y="1613"/>
                  </a:cubicBezTo>
                  <a:lnTo>
                    <a:pt x="0" y="1613"/>
                  </a:lnTo>
                  <a:cubicBezTo>
                    <a:pt x="576" y="5185"/>
                    <a:pt x="1786" y="8700"/>
                    <a:pt x="3515" y="11926"/>
                  </a:cubicBezTo>
                  <a:cubicBezTo>
                    <a:pt x="6683" y="17456"/>
                    <a:pt x="10313" y="22757"/>
                    <a:pt x="14403" y="27769"/>
                  </a:cubicBezTo>
                  <a:lnTo>
                    <a:pt x="14691" y="29612"/>
                  </a:lnTo>
                  <a:lnTo>
                    <a:pt x="21489" y="68500"/>
                  </a:lnTo>
                  <a:lnTo>
                    <a:pt x="29958" y="68500"/>
                  </a:lnTo>
                  <a:lnTo>
                    <a:pt x="32147" y="24139"/>
                  </a:lnTo>
                  <a:lnTo>
                    <a:pt x="22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714;p58">
              <a:extLst>
                <a:ext uri="{FF2B5EF4-FFF2-40B4-BE49-F238E27FC236}">
                  <a16:creationId xmlns:a16="http://schemas.microsoft.com/office/drawing/2014/main" id="{78D13865-187D-1C40-863D-ADB9E5FC22CF}"/>
                </a:ext>
              </a:extLst>
            </p:cNvPr>
            <p:cNvSpPr/>
            <p:nvPr/>
          </p:nvSpPr>
          <p:spPr>
            <a:xfrm>
              <a:off x="2049975" y="4767275"/>
              <a:ext cx="482525" cy="185825"/>
            </a:xfrm>
            <a:custGeom>
              <a:avLst/>
              <a:gdLst/>
              <a:ahLst/>
              <a:cxnLst/>
              <a:rect l="l" t="t" r="r" b="b"/>
              <a:pathLst>
                <a:path w="19301" h="7433" extrusionOk="0">
                  <a:moveTo>
                    <a:pt x="0" y="0"/>
                  </a:moveTo>
                  <a:lnTo>
                    <a:pt x="0" y="7259"/>
                  </a:lnTo>
                  <a:lnTo>
                    <a:pt x="4437" y="7259"/>
                  </a:lnTo>
                  <a:lnTo>
                    <a:pt x="5704" y="5819"/>
                  </a:lnTo>
                  <a:lnTo>
                    <a:pt x="7605" y="7432"/>
                  </a:lnTo>
                  <a:lnTo>
                    <a:pt x="19300" y="7432"/>
                  </a:lnTo>
                  <a:cubicBezTo>
                    <a:pt x="19300" y="7432"/>
                    <a:pt x="18321" y="4955"/>
                    <a:pt x="16304" y="4436"/>
                  </a:cubicBezTo>
                  <a:cubicBezTo>
                    <a:pt x="14230" y="3860"/>
                    <a:pt x="8124" y="922"/>
                    <a:pt x="7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715;p58">
              <a:extLst>
                <a:ext uri="{FF2B5EF4-FFF2-40B4-BE49-F238E27FC236}">
                  <a16:creationId xmlns:a16="http://schemas.microsoft.com/office/drawing/2014/main" id="{971D1EC4-0F79-EB48-96AD-334DE0C222C1}"/>
                </a:ext>
              </a:extLst>
            </p:cNvPr>
            <p:cNvSpPr/>
            <p:nvPr/>
          </p:nvSpPr>
          <p:spPr>
            <a:xfrm>
              <a:off x="1154125" y="4607400"/>
              <a:ext cx="449400" cy="342800"/>
            </a:xfrm>
            <a:custGeom>
              <a:avLst/>
              <a:gdLst/>
              <a:ahLst/>
              <a:cxnLst/>
              <a:rect l="l" t="t" r="r" b="b"/>
              <a:pathLst>
                <a:path w="17976" h="13712" extrusionOk="0">
                  <a:moveTo>
                    <a:pt x="2535" y="1"/>
                  </a:moveTo>
                  <a:lnTo>
                    <a:pt x="1" y="6799"/>
                  </a:lnTo>
                  <a:lnTo>
                    <a:pt x="4149" y="8354"/>
                  </a:lnTo>
                  <a:lnTo>
                    <a:pt x="5819" y="7375"/>
                  </a:lnTo>
                  <a:lnTo>
                    <a:pt x="7029" y="9622"/>
                  </a:lnTo>
                  <a:lnTo>
                    <a:pt x="17975" y="13712"/>
                  </a:lnTo>
                  <a:cubicBezTo>
                    <a:pt x="17975" y="13712"/>
                    <a:pt x="17975" y="11062"/>
                    <a:pt x="16189" y="9794"/>
                  </a:cubicBezTo>
                  <a:cubicBezTo>
                    <a:pt x="14461" y="8585"/>
                    <a:pt x="9794" y="3630"/>
                    <a:pt x="9506" y="2593"/>
                  </a:cubicBezTo>
                  <a:lnTo>
                    <a:pt x="2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716;p58">
              <a:extLst>
                <a:ext uri="{FF2B5EF4-FFF2-40B4-BE49-F238E27FC236}">
                  <a16:creationId xmlns:a16="http://schemas.microsoft.com/office/drawing/2014/main" id="{8E4FD13B-CC5D-0F43-BBB9-CF2138CCDAE1}"/>
                </a:ext>
              </a:extLst>
            </p:cNvPr>
            <p:cNvSpPr/>
            <p:nvPr/>
          </p:nvSpPr>
          <p:spPr>
            <a:xfrm>
              <a:off x="974100" y="1855050"/>
              <a:ext cx="1762900" cy="1260250"/>
            </a:xfrm>
            <a:custGeom>
              <a:avLst/>
              <a:gdLst/>
              <a:ahLst/>
              <a:cxnLst/>
              <a:rect l="l" t="t" r="r" b="b"/>
              <a:pathLst>
                <a:path w="70516" h="50410" extrusionOk="0">
                  <a:moveTo>
                    <a:pt x="65619" y="0"/>
                  </a:moveTo>
                  <a:lnTo>
                    <a:pt x="54731" y="14806"/>
                  </a:lnTo>
                  <a:lnTo>
                    <a:pt x="39982" y="4206"/>
                  </a:lnTo>
                  <a:cubicBezTo>
                    <a:pt x="37922" y="3535"/>
                    <a:pt x="35742" y="3183"/>
                    <a:pt x="33575" y="3183"/>
                  </a:cubicBezTo>
                  <a:cubicBezTo>
                    <a:pt x="33136" y="3183"/>
                    <a:pt x="32698" y="3198"/>
                    <a:pt x="32262" y="3227"/>
                  </a:cubicBezTo>
                  <a:cubicBezTo>
                    <a:pt x="32262" y="3227"/>
                    <a:pt x="30457" y="3090"/>
                    <a:pt x="27968" y="3090"/>
                  </a:cubicBezTo>
                  <a:cubicBezTo>
                    <a:pt x="23612" y="3090"/>
                    <a:pt x="17163" y="3509"/>
                    <a:pt x="14633" y="5819"/>
                  </a:cubicBezTo>
                  <a:cubicBezTo>
                    <a:pt x="10889" y="9218"/>
                    <a:pt x="0" y="23160"/>
                    <a:pt x="576" y="27366"/>
                  </a:cubicBezTo>
                  <a:cubicBezTo>
                    <a:pt x="1095" y="31514"/>
                    <a:pt x="5531" y="50410"/>
                    <a:pt x="5531" y="50410"/>
                  </a:cubicBezTo>
                  <a:lnTo>
                    <a:pt x="11810" y="49546"/>
                  </a:lnTo>
                  <a:lnTo>
                    <a:pt x="9506" y="28633"/>
                  </a:lnTo>
                  <a:lnTo>
                    <a:pt x="15670" y="20683"/>
                  </a:lnTo>
                  <a:lnTo>
                    <a:pt x="15670" y="20683"/>
                  </a:lnTo>
                  <a:cubicBezTo>
                    <a:pt x="15670" y="20683"/>
                    <a:pt x="15325" y="47702"/>
                    <a:pt x="15440" y="48393"/>
                  </a:cubicBezTo>
                  <a:cubicBezTo>
                    <a:pt x="15651" y="49238"/>
                    <a:pt x="21701" y="49924"/>
                    <a:pt x="28412" y="49924"/>
                  </a:cubicBezTo>
                  <a:cubicBezTo>
                    <a:pt x="34523" y="49924"/>
                    <a:pt x="41181" y="49355"/>
                    <a:pt x="44476" y="47817"/>
                  </a:cubicBezTo>
                  <a:lnTo>
                    <a:pt x="44994" y="48105"/>
                  </a:lnTo>
                  <a:cubicBezTo>
                    <a:pt x="43324" y="39118"/>
                    <a:pt x="42575" y="30016"/>
                    <a:pt x="42747" y="20913"/>
                  </a:cubicBezTo>
                  <a:lnTo>
                    <a:pt x="42747" y="20913"/>
                  </a:lnTo>
                  <a:lnTo>
                    <a:pt x="55307" y="26962"/>
                  </a:lnTo>
                  <a:cubicBezTo>
                    <a:pt x="55624" y="27068"/>
                    <a:pt x="55954" y="27119"/>
                    <a:pt x="56281" y="27119"/>
                  </a:cubicBezTo>
                  <a:cubicBezTo>
                    <a:pt x="57381" y="27119"/>
                    <a:pt x="58461" y="26543"/>
                    <a:pt x="58994" y="25522"/>
                  </a:cubicBezTo>
                  <a:lnTo>
                    <a:pt x="70516" y="1441"/>
                  </a:lnTo>
                  <a:lnTo>
                    <a:pt x="65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717;p58">
              <a:extLst>
                <a:ext uri="{FF2B5EF4-FFF2-40B4-BE49-F238E27FC236}">
                  <a16:creationId xmlns:a16="http://schemas.microsoft.com/office/drawing/2014/main" id="{E4669FA9-6994-FC40-9070-E6BBF3260C0C}"/>
                </a:ext>
              </a:extLst>
            </p:cNvPr>
            <p:cNvSpPr/>
            <p:nvPr/>
          </p:nvSpPr>
          <p:spPr>
            <a:xfrm>
              <a:off x="2614550" y="1729650"/>
              <a:ext cx="167100" cy="162875"/>
            </a:xfrm>
            <a:custGeom>
              <a:avLst/>
              <a:gdLst/>
              <a:ahLst/>
              <a:cxnLst/>
              <a:rect l="l" t="t" r="r" b="b"/>
              <a:pathLst>
                <a:path w="6684" h="6515" extrusionOk="0">
                  <a:moveTo>
                    <a:pt x="4387" y="0"/>
                  </a:moveTo>
                  <a:cubicBezTo>
                    <a:pt x="2230" y="0"/>
                    <a:pt x="1" y="5016"/>
                    <a:pt x="1" y="5016"/>
                  </a:cubicBezTo>
                  <a:lnTo>
                    <a:pt x="4898" y="6514"/>
                  </a:lnTo>
                  <a:cubicBezTo>
                    <a:pt x="4898" y="6514"/>
                    <a:pt x="6684" y="177"/>
                    <a:pt x="4495" y="4"/>
                  </a:cubicBezTo>
                  <a:cubicBezTo>
                    <a:pt x="4459" y="1"/>
                    <a:pt x="4423" y="0"/>
                    <a:pt x="4387"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718;p58">
              <a:extLst>
                <a:ext uri="{FF2B5EF4-FFF2-40B4-BE49-F238E27FC236}">
                  <a16:creationId xmlns:a16="http://schemas.microsoft.com/office/drawing/2014/main" id="{949A157B-F48E-AA43-B015-2BD7F354F2FB}"/>
                </a:ext>
              </a:extLst>
            </p:cNvPr>
            <p:cNvSpPr/>
            <p:nvPr/>
          </p:nvSpPr>
          <p:spPr>
            <a:xfrm>
              <a:off x="5510950" y="4232925"/>
              <a:ext cx="1241550" cy="996700"/>
            </a:xfrm>
            <a:custGeom>
              <a:avLst/>
              <a:gdLst/>
              <a:ahLst/>
              <a:cxnLst/>
              <a:rect l="l" t="t" r="r" b="b"/>
              <a:pathLst>
                <a:path w="49662" h="39868" extrusionOk="0">
                  <a:moveTo>
                    <a:pt x="0" y="1"/>
                  </a:moveTo>
                  <a:lnTo>
                    <a:pt x="0" y="39867"/>
                  </a:lnTo>
                  <a:lnTo>
                    <a:pt x="49661" y="39867"/>
                  </a:lnTo>
                  <a:lnTo>
                    <a:pt x="496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719;p58">
              <a:extLst>
                <a:ext uri="{FF2B5EF4-FFF2-40B4-BE49-F238E27FC236}">
                  <a16:creationId xmlns:a16="http://schemas.microsoft.com/office/drawing/2014/main" id="{1E2A88D8-2E06-DB40-A546-EDC2FF9ABF8C}"/>
                </a:ext>
              </a:extLst>
            </p:cNvPr>
            <p:cNvSpPr/>
            <p:nvPr/>
          </p:nvSpPr>
          <p:spPr>
            <a:xfrm>
              <a:off x="3922325" y="4437450"/>
              <a:ext cx="988050" cy="792175"/>
            </a:xfrm>
            <a:custGeom>
              <a:avLst/>
              <a:gdLst/>
              <a:ahLst/>
              <a:cxnLst/>
              <a:rect l="l" t="t" r="r" b="b"/>
              <a:pathLst>
                <a:path w="39522" h="31687" extrusionOk="0">
                  <a:moveTo>
                    <a:pt x="1" y="0"/>
                  </a:moveTo>
                  <a:lnTo>
                    <a:pt x="1" y="31686"/>
                  </a:lnTo>
                  <a:lnTo>
                    <a:pt x="39522" y="31686"/>
                  </a:lnTo>
                  <a:lnTo>
                    <a:pt x="39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20;p58">
              <a:extLst>
                <a:ext uri="{FF2B5EF4-FFF2-40B4-BE49-F238E27FC236}">
                  <a16:creationId xmlns:a16="http://schemas.microsoft.com/office/drawing/2014/main" id="{CED4C161-1EF4-1A4B-8C8B-DD56CDB667A9}"/>
                </a:ext>
              </a:extLst>
            </p:cNvPr>
            <p:cNvSpPr/>
            <p:nvPr/>
          </p:nvSpPr>
          <p:spPr>
            <a:xfrm>
              <a:off x="4848425" y="2674175"/>
              <a:ext cx="1096075" cy="667975"/>
            </a:xfrm>
            <a:custGeom>
              <a:avLst/>
              <a:gdLst/>
              <a:ahLst/>
              <a:cxnLst/>
              <a:rect l="l" t="t" r="r" b="b"/>
              <a:pathLst>
                <a:path w="43843" h="26719" extrusionOk="0">
                  <a:moveTo>
                    <a:pt x="1986" y="0"/>
                  </a:moveTo>
                  <a:cubicBezTo>
                    <a:pt x="1917" y="0"/>
                    <a:pt x="1851" y="5"/>
                    <a:pt x="1786" y="16"/>
                  </a:cubicBezTo>
                  <a:cubicBezTo>
                    <a:pt x="0" y="246"/>
                    <a:pt x="1556" y="4567"/>
                    <a:pt x="3630" y="5777"/>
                  </a:cubicBezTo>
                  <a:cubicBezTo>
                    <a:pt x="5646" y="6987"/>
                    <a:pt x="20913" y="25768"/>
                    <a:pt x="22987" y="26517"/>
                  </a:cubicBezTo>
                  <a:cubicBezTo>
                    <a:pt x="23348" y="26659"/>
                    <a:pt x="24157" y="26719"/>
                    <a:pt x="25255" y="26719"/>
                  </a:cubicBezTo>
                  <a:cubicBezTo>
                    <a:pt x="30823" y="26719"/>
                    <a:pt x="43842" y="25192"/>
                    <a:pt x="43842" y="25192"/>
                  </a:cubicBezTo>
                  <a:lnTo>
                    <a:pt x="42172" y="14015"/>
                  </a:lnTo>
                  <a:lnTo>
                    <a:pt x="24427" y="18106"/>
                  </a:lnTo>
                  <a:lnTo>
                    <a:pt x="7490" y="4049"/>
                  </a:lnTo>
                  <a:cubicBezTo>
                    <a:pt x="7375" y="3415"/>
                    <a:pt x="7087" y="1399"/>
                    <a:pt x="6338" y="1053"/>
                  </a:cubicBezTo>
                  <a:cubicBezTo>
                    <a:pt x="6292" y="1033"/>
                    <a:pt x="6249" y="1024"/>
                    <a:pt x="6207" y="1024"/>
                  </a:cubicBezTo>
                  <a:cubicBezTo>
                    <a:pt x="5883" y="1024"/>
                    <a:pt x="5684" y="1592"/>
                    <a:pt x="5531" y="2205"/>
                  </a:cubicBezTo>
                  <a:cubicBezTo>
                    <a:pt x="4451" y="1179"/>
                    <a:pt x="3015" y="0"/>
                    <a:pt x="1986"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21;p58">
              <a:extLst>
                <a:ext uri="{FF2B5EF4-FFF2-40B4-BE49-F238E27FC236}">
                  <a16:creationId xmlns:a16="http://schemas.microsoft.com/office/drawing/2014/main" id="{115714CA-EAF1-FD41-997A-F320DC3D4A29}"/>
                </a:ext>
              </a:extLst>
            </p:cNvPr>
            <p:cNvSpPr/>
            <p:nvPr/>
          </p:nvSpPr>
          <p:spPr>
            <a:xfrm>
              <a:off x="5016925" y="5131650"/>
              <a:ext cx="377375" cy="97975"/>
            </a:xfrm>
            <a:custGeom>
              <a:avLst/>
              <a:gdLst/>
              <a:ahLst/>
              <a:cxnLst/>
              <a:rect l="l" t="t" r="r" b="b"/>
              <a:pathLst>
                <a:path w="15095" h="3919" extrusionOk="0">
                  <a:moveTo>
                    <a:pt x="5474" y="1"/>
                  </a:moveTo>
                  <a:cubicBezTo>
                    <a:pt x="3688" y="404"/>
                    <a:pt x="2017" y="1211"/>
                    <a:pt x="635" y="2363"/>
                  </a:cubicBezTo>
                  <a:cubicBezTo>
                    <a:pt x="1" y="2881"/>
                    <a:pt x="404" y="3918"/>
                    <a:pt x="1211" y="3918"/>
                  </a:cubicBezTo>
                  <a:lnTo>
                    <a:pt x="13194" y="3918"/>
                  </a:lnTo>
                  <a:cubicBezTo>
                    <a:pt x="14231" y="3918"/>
                    <a:pt x="15095" y="3054"/>
                    <a:pt x="15095" y="2017"/>
                  </a:cubicBezTo>
                  <a:lnTo>
                    <a:pt x="15095" y="116"/>
                  </a:lnTo>
                  <a:lnTo>
                    <a:pt x="5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2;p58">
              <a:extLst>
                <a:ext uri="{FF2B5EF4-FFF2-40B4-BE49-F238E27FC236}">
                  <a16:creationId xmlns:a16="http://schemas.microsoft.com/office/drawing/2014/main" id="{1AB6B6C4-C3CB-6741-8F00-22AF4E82EF2A}"/>
                </a:ext>
              </a:extLst>
            </p:cNvPr>
            <p:cNvSpPr/>
            <p:nvPr/>
          </p:nvSpPr>
          <p:spPr>
            <a:xfrm>
              <a:off x="5146550" y="5058200"/>
              <a:ext cx="247750" cy="76375"/>
            </a:xfrm>
            <a:custGeom>
              <a:avLst/>
              <a:gdLst/>
              <a:ahLst/>
              <a:cxnLst/>
              <a:rect l="l" t="t" r="r" b="b"/>
              <a:pathLst>
                <a:path w="9910" h="3055" extrusionOk="0">
                  <a:moveTo>
                    <a:pt x="9276" y="1"/>
                  </a:moveTo>
                  <a:lnTo>
                    <a:pt x="2824" y="692"/>
                  </a:lnTo>
                  <a:lnTo>
                    <a:pt x="2881" y="922"/>
                  </a:lnTo>
                  <a:cubicBezTo>
                    <a:pt x="3054" y="1268"/>
                    <a:pt x="2881" y="1671"/>
                    <a:pt x="2536" y="1787"/>
                  </a:cubicBezTo>
                  <a:lnTo>
                    <a:pt x="1" y="3054"/>
                  </a:lnTo>
                  <a:lnTo>
                    <a:pt x="9910" y="3054"/>
                  </a:lnTo>
                  <a:lnTo>
                    <a:pt x="9276"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23;p58">
              <a:extLst>
                <a:ext uri="{FF2B5EF4-FFF2-40B4-BE49-F238E27FC236}">
                  <a16:creationId xmlns:a16="http://schemas.microsoft.com/office/drawing/2014/main" id="{9EBE4643-14E2-DF4F-A919-86D10BDFF353}"/>
                </a:ext>
              </a:extLst>
            </p:cNvPr>
            <p:cNvSpPr/>
            <p:nvPr/>
          </p:nvSpPr>
          <p:spPr>
            <a:xfrm>
              <a:off x="4597825" y="5131650"/>
              <a:ext cx="377375" cy="97975"/>
            </a:xfrm>
            <a:custGeom>
              <a:avLst/>
              <a:gdLst/>
              <a:ahLst/>
              <a:cxnLst/>
              <a:rect l="l" t="t" r="r" b="b"/>
              <a:pathLst>
                <a:path w="15095" h="3919" extrusionOk="0">
                  <a:moveTo>
                    <a:pt x="5473" y="1"/>
                  </a:moveTo>
                  <a:cubicBezTo>
                    <a:pt x="3687" y="404"/>
                    <a:pt x="2017" y="1211"/>
                    <a:pt x="634" y="2363"/>
                  </a:cubicBezTo>
                  <a:cubicBezTo>
                    <a:pt x="0" y="2939"/>
                    <a:pt x="403" y="3918"/>
                    <a:pt x="1210" y="3918"/>
                  </a:cubicBezTo>
                  <a:lnTo>
                    <a:pt x="13193" y="3918"/>
                  </a:lnTo>
                  <a:cubicBezTo>
                    <a:pt x="14230" y="3918"/>
                    <a:pt x="15094" y="3054"/>
                    <a:pt x="15094" y="2017"/>
                  </a:cubicBezTo>
                  <a:lnTo>
                    <a:pt x="15094" y="116"/>
                  </a:lnTo>
                  <a:lnTo>
                    <a:pt x="5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24;p58">
              <a:extLst>
                <a:ext uri="{FF2B5EF4-FFF2-40B4-BE49-F238E27FC236}">
                  <a16:creationId xmlns:a16="http://schemas.microsoft.com/office/drawing/2014/main" id="{25CBE887-CD0F-D242-9935-96D86D8BC079}"/>
                </a:ext>
              </a:extLst>
            </p:cNvPr>
            <p:cNvSpPr/>
            <p:nvPr/>
          </p:nvSpPr>
          <p:spPr>
            <a:xfrm>
              <a:off x="4727450" y="5058200"/>
              <a:ext cx="247750" cy="76375"/>
            </a:xfrm>
            <a:custGeom>
              <a:avLst/>
              <a:gdLst/>
              <a:ahLst/>
              <a:cxnLst/>
              <a:rect l="l" t="t" r="r" b="b"/>
              <a:pathLst>
                <a:path w="9910" h="3055" extrusionOk="0">
                  <a:moveTo>
                    <a:pt x="3054" y="1"/>
                  </a:moveTo>
                  <a:lnTo>
                    <a:pt x="2881" y="922"/>
                  </a:lnTo>
                  <a:cubicBezTo>
                    <a:pt x="3054" y="1268"/>
                    <a:pt x="2881" y="1671"/>
                    <a:pt x="2535" y="1787"/>
                  </a:cubicBezTo>
                  <a:lnTo>
                    <a:pt x="0" y="3054"/>
                  </a:lnTo>
                  <a:lnTo>
                    <a:pt x="9909" y="3054"/>
                  </a:lnTo>
                  <a:lnTo>
                    <a:pt x="9909"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25;p58">
              <a:extLst>
                <a:ext uri="{FF2B5EF4-FFF2-40B4-BE49-F238E27FC236}">
                  <a16:creationId xmlns:a16="http://schemas.microsoft.com/office/drawing/2014/main" id="{9DA5EE1E-6E06-8D4C-8EAA-E739B81FD08B}"/>
                </a:ext>
              </a:extLst>
            </p:cNvPr>
            <p:cNvSpPr/>
            <p:nvPr/>
          </p:nvSpPr>
          <p:spPr>
            <a:xfrm>
              <a:off x="5633375" y="2619300"/>
              <a:ext cx="756175" cy="548675"/>
            </a:xfrm>
            <a:custGeom>
              <a:avLst/>
              <a:gdLst/>
              <a:ahLst/>
              <a:cxnLst/>
              <a:rect l="l" t="t" r="r" b="b"/>
              <a:pathLst>
                <a:path w="30247" h="21947" extrusionOk="0">
                  <a:moveTo>
                    <a:pt x="10871" y="0"/>
                  </a:moveTo>
                  <a:cubicBezTo>
                    <a:pt x="10052" y="0"/>
                    <a:pt x="9165" y="236"/>
                    <a:pt x="8181" y="771"/>
                  </a:cubicBezTo>
                  <a:cubicBezTo>
                    <a:pt x="8181" y="771"/>
                    <a:pt x="6823" y="448"/>
                    <a:pt x="5332" y="448"/>
                  </a:cubicBezTo>
                  <a:cubicBezTo>
                    <a:pt x="4077" y="448"/>
                    <a:pt x="2728" y="677"/>
                    <a:pt x="2017" y="1520"/>
                  </a:cubicBezTo>
                  <a:cubicBezTo>
                    <a:pt x="461" y="3363"/>
                    <a:pt x="0" y="6128"/>
                    <a:pt x="1441" y="7742"/>
                  </a:cubicBezTo>
                  <a:cubicBezTo>
                    <a:pt x="5992" y="7626"/>
                    <a:pt x="7663" y="5610"/>
                    <a:pt x="7663" y="5610"/>
                  </a:cubicBezTo>
                  <a:cubicBezTo>
                    <a:pt x="8412" y="6417"/>
                    <a:pt x="9276" y="7050"/>
                    <a:pt x="10255" y="7569"/>
                  </a:cubicBezTo>
                  <a:cubicBezTo>
                    <a:pt x="10255" y="7569"/>
                    <a:pt x="10860" y="6786"/>
                    <a:pt x="11566" y="6786"/>
                  </a:cubicBezTo>
                  <a:cubicBezTo>
                    <a:pt x="11759" y="6786"/>
                    <a:pt x="11959" y="6844"/>
                    <a:pt x="12156" y="6993"/>
                  </a:cubicBezTo>
                  <a:cubicBezTo>
                    <a:pt x="13136" y="7626"/>
                    <a:pt x="13078" y="9931"/>
                    <a:pt x="11926" y="10392"/>
                  </a:cubicBezTo>
                  <a:cubicBezTo>
                    <a:pt x="11926" y="10392"/>
                    <a:pt x="12848" y="21947"/>
                    <a:pt x="19272" y="21947"/>
                  </a:cubicBezTo>
                  <a:cubicBezTo>
                    <a:pt x="19469" y="21947"/>
                    <a:pt x="19670" y="21936"/>
                    <a:pt x="19876" y="21914"/>
                  </a:cubicBezTo>
                  <a:cubicBezTo>
                    <a:pt x="26905" y="21222"/>
                    <a:pt x="30246" y="14655"/>
                    <a:pt x="23621" y="10853"/>
                  </a:cubicBezTo>
                  <a:cubicBezTo>
                    <a:pt x="17988" y="7571"/>
                    <a:pt x="15520" y="0"/>
                    <a:pt x="10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26;p58">
              <a:extLst>
                <a:ext uri="{FF2B5EF4-FFF2-40B4-BE49-F238E27FC236}">
                  <a16:creationId xmlns:a16="http://schemas.microsoft.com/office/drawing/2014/main" id="{4A2262C1-202D-FB43-8702-597359670F7E}"/>
                </a:ext>
              </a:extLst>
            </p:cNvPr>
            <p:cNvSpPr/>
            <p:nvPr/>
          </p:nvSpPr>
          <p:spPr>
            <a:xfrm>
              <a:off x="4779300" y="3776200"/>
              <a:ext cx="953475" cy="1282025"/>
            </a:xfrm>
            <a:custGeom>
              <a:avLst/>
              <a:gdLst/>
              <a:ahLst/>
              <a:cxnLst/>
              <a:rect l="l" t="t" r="r" b="b"/>
              <a:pathLst>
                <a:path w="38139" h="51281" extrusionOk="0">
                  <a:moveTo>
                    <a:pt x="29810" y="0"/>
                  </a:moveTo>
                  <a:cubicBezTo>
                    <a:pt x="19809" y="0"/>
                    <a:pt x="8491" y="273"/>
                    <a:pt x="7605" y="1159"/>
                  </a:cubicBezTo>
                  <a:cubicBezTo>
                    <a:pt x="5934" y="2830"/>
                    <a:pt x="0" y="51281"/>
                    <a:pt x="0" y="51281"/>
                  </a:cubicBezTo>
                  <a:lnTo>
                    <a:pt x="8181" y="51281"/>
                  </a:lnTo>
                  <a:lnTo>
                    <a:pt x="14115" y="35495"/>
                  </a:lnTo>
                  <a:cubicBezTo>
                    <a:pt x="12847" y="23224"/>
                    <a:pt x="11580" y="8476"/>
                    <a:pt x="13135" y="6748"/>
                  </a:cubicBezTo>
                  <a:cubicBezTo>
                    <a:pt x="14691" y="5019"/>
                    <a:pt x="29785" y="1793"/>
                    <a:pt x="38139" y="65"/>
                  </a:cubicBezTo>
                  <a:cubicBezTo>
                    <a:pt x="35692" y="25"/>
                    <a:pt x="32810" y="0"/>
                    <a:pt x="29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27;p58">
              <a:extLst>
                <a:ext uri="{FF2B5EF4-FFF2-40B4-BE49-F238E27FC236}">
                  <a16:creationId xmlns:a16="http://schemas.microsoft.com/office/drawing/2014/main" id="{A0A2ED27-0339-D04B-8E9F-0057807FA3E1}"/>
                </a:ext>
              </a:extLst>
            </p:cNvPr>
            <p:cNvSpPr/>
            <p:nvPr/>
          </p:nvSpPr>
          <p:spPr>
            <a:xfrm>
              <a:off x="5045750" y="3751875"/>
              <a:ext cx="1335150" cy="1326525"/>
            </a:xfrm>
            <a:custGeom>
              <a:avLst/>
              <a:gdLst/>
              <a:ahLst/>
              <a:cxnLst/>
              <a:rect l="l" t="t" r="r" b="b"/>
              <a:pathLst>
                <a:path w="53406" h="53061" extrusionOk="0">
                  <a:moveTo>
                    <a:pt x="32954" y="1"/>
                  </a:moveTo>
                  <a:cubicBezTo>
                    <a:pt x="32954" y="1"/>
                    <a:pt x="4609" y="5301"/>
                    <a:pt x="2477" y="7721"/>
                  </a:cubicBezTo>
                  <a:cubicBezTo>
                    <a:pt x="0" y="10544"/>
                    <a:pt x="5358" y="53060"/>
                    <a:pt x="5358" y="53060"/>
                  </a:cubicBezTo>
                  <a:lnTo>
                    <a:pt x="13769" y="52196"/>
                  </a:lnTo>
                  <a:lnTo>
                    <a:pt x="16362" y="19243"/>
                  </a:lnTo>
                  <a:cubicBezTo>
                    <a:pt x="16362" y="19243"/>
                    <a:pt x="18983" y="19365"/>
                    <a:pt x="22861" y="19365"/>
                  </a:cubicBezTo>
                  <a:cubicBezTo>
                    <a:pt x="27796" y="19365"/>
                    <a:pt x="34767" y="19167"/>
                    <a:pt x="40961" y="18263"/>
                  </a:cubicBezTo>
                  <a:cubicBezTo>
                    <a:pt x="46550" y="17514"/>
                    <a:pt x="49546" y="14634"/>
                    <a:pt x="51101" y="11926"/>
                  </a:cubicBezTo>
                  <a:cubicBezTo>
                    <a:pt x="52311" y="9852"/>
                    <a:pt x="52945" y="7490"/>
                    <a:pt x="52887" y="5128"/>
                  </a:cubicBezTo>
                  <a:lnTo>
                    <a:pt x="53405" y="404"/>
                  </a:lnTo>
                  <a:lnTo>
                    <a:pt x="32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28;p58">
              <a:extLst>
                <a:ext uri="{FF2B5EF4-FFF2-40B4-BE49-F238E27FC236}">
                  <a16:creationId xmlns:a16="http://schemas.microsoft.com/office/drawing/2014/main" id="{888807CD-6F22-1D4F-94E4-DBC8D7EF45A5}"/>
                </a:ext>
              </a:extLst>
            </p:cNvPr>
            <p:cNvSpPr/>
            <p:nvPr/>
          </p:nvSpPr>
          <p:spPr>
            <a:xfrm>
              <a:off x="5744275" y="2972725"/>
              <a:ext cx="674075" cy="821575"/>
            </a:xfrm>
            <a:custGeom>
              <a:avLst/>
              <a:gdLst/>
              <a:ahLst/>
              <a:cxnLst/>
              <a:rect l="l" t="t" r="r" b="b"/>
              <a:pathLst>
                <a:path w="26963" h="32863" extrusionOk="0">
                  <a:moveTo>
                    <a:pt x="9135" y="0"/>
                  </a:moveTo>
                  <a:cubicBezTo>
                    <a:pt x="8255" y="0"/>
                    <a:pt x="7720" y="115"/>
                    <a:pt x="7720" y="115"/>
                  </a:cubicBezTo>
                  <a:lnTo>
                    <a:pt x="4148" y="2073"/>
                  </a:lnTo>
                  <a:cubicBezTo>
                    <a:pt x="3457" y="3571"/>
                    <a:pt x="1383" y="9620"/>
                    <a:pt x="807" y="11464"/>
                  </a:cubicBezTo>
                  <a:cubicBezTo>
                    <a:pt x="0" y="14402"/>
                    <a:pt x="2823" y="16361"/>
                    <a:pt x="3918" y="18953"/>
                  </a:cubicBezTo>
                  <a:cubicBezTo>
                    <a:pt x="6510" y="25002"/>
                    <a:pt x="2766" y="31743"/>
                    <a:pt x="2766" y="31743"/>
                  </a:cubicBezTo>
                  <a:cubicBezTo>
                    <a:pt x="7985" y="32676"/>
                    <a:pt x="15652" y="32863"/>
                    <a:pt x="20951" y="32863"/>
                  </a:cubicBezTo>
                  <a:cubicBezTo>
                    <a:pt x="24483" y="32863"/>
                    <a:pt x="26962" y="32780"/>
                    <a:pt x="26962" y="32780"/>
                  </a:cubicBezTo>
                  <a:cubicBezTo>
                    <a:pt x="26962" y="32780"/>
                    <a:pt x="25695" y="16130"/>
                    <a:pt x="20049" y="6913"/>
                  </a:cubicBezTo>
                  <a:cubicBezTo>
                    <a:pt x="16355" y="826"/>
                    <a:pt x="11499" y="0"/>
                    <a:pt x="9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29;p58">
              <a:extLst>
                <a:ext uri="{FF2B5EF4-FFF2-40B4-BE49-F238E27FC236}">
                  <a16:creationId xmlns:a16="http://schemas.microsoft.com/office/drawing/2014/main" id="{88502673-23C9-9045-9264-2CA2E9343E79}"/>
                </a:ext>
              </a:extLst>
            </p:cNvPr>
            <p:cNvSpPr/>
            <p:nvPr/>
          </p:nvSpPr>
          <p:spPr>
            <a:xfrm>
              <a:off x="5669375" y="2759525"/>
              <a:ext cx="292400" cy="245400"/>
            </a:xfrm>
            <a:custGeom>
              <a:avLst/>
              <a:gdLst/>
              <a:ahLst/>
              <a:cxnLst/>
              <a:rect l="l" t="t" r="r" b="b"/>
              <a:pathLst>
                <a:path w="11696" h="9816" extrusionOk="0">
                  <a:moveTo>
                    <a:pt x="6223" y="1"/>
                  </a:moveTo>
                  <a:cubicBezTo>
                    <a:pt x="6223" y="1"/>
                    <a:pt x="4552" y="2017"/>
                    <a:pt x="1" y="2133"/>
                  </a:cubicBezTo>
                  <a:cubicBezTo>
                    <a:pt x="1" y="2133"/>
                    <a:pt x="1393" y="9815"/>
                    <a:pt x="5835" y="9815"/>
                  </a:cubicBezTo>
                  <a:cubicBezTo>
                    <a:pt x="6089" y="9815"/>
                    <a:pt x="6352" y="9790"/>
                    <a:pt x="6626" y="9737"/>
                  </a:cubicBezTo>
                  <a:cubicBezTo>
                    <a:pt x="10428" y="9046"/>
                    <a:pt x="10486" y="4783"/>
                    <a:pt x="10486" y="4783"/>
                  </a:cubicBezTo>
                  <a:cubicBezTo>
                    <a:pt x="11638" y="4322"/>
                    <a:pt x="11696" y="2017"/>
                    <a:pt x="10716" y="1384"/>
                  </a:cubicBezTo>
                  <a:cubicBezTo>
                    <a:pt x="10519" y="1235"/>
                    <a:pt x="10319" y="1177"/>
                    <a:pt x="10126" y="1177"/>
                  </a:cubicBezTo>
                  <a:cubicBezTo>
                    <a:pt x="9420" y="1177"/>
                    <a:pt x="8815" y="1960"/>
                    <a:pt x="8815" y="1960"/>
                  </a:cubicBezTo>
                  <a:cubicBezTo>
                    <a:pt x="7836" y="1441"/>
                    <a:pt x="6972" y="808"/>
                    <a:pt x="6223"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730;p58">
              <a:extLst>
                <a:ext uri="{FF2B5EF4-FFF2-40B4-BE49-F238E27FC236}">
                  <a16:creationId xmlns:a16="http://schemas.microsoft.com/office/drawing/2014/main" id="{4C33691D-C602-A64C-81C3-062A38BFDFD8}"/>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731;p58">
              <a:extLst>
                <a:ext uri="{FF2B5EF4-FFF2-40B4-BE49-F238E27FC236}">
                  <a16:creationId xmlns:a16="http://schemas.microsoft.com/office/drawing/2014/main" id="{2F172723-DD53-4147-B516-96C9DF3DE5DE}"/>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732;p58">
              <a:extLst>
                <a:ext uri="{FF2B5EF4-FFF2-40B4-BE49-F238E27FC236}">
                  <a16:creationId xmlns:a16="http://schemas.microsoft.com/office/drawing/2014/main" id="{0A81B42E-D972-3749-B0F0-49746065DF93}"/>
                </a:ext>
              </a:extLst>
            </p:cNvPr>
            <p:cNvSpPr/>
            <p:nvPr/>
          </p:nvSpPr>
          <p:spPr>
            <a:xfrm>
              <a:off x="5345325" y="3047100"/>
              <a:ext cx="1003875" cy="714900"/>
            </a:xfrm>
            <a:custGeom>
              <a:avLst/>
              <a:gdLst/>
              <a:ahLst/>
              <a:cxnLst/>
              <a:rect l="l" t="t" r="r" b="b"/>
              <a:pathLst>
                <a:path w="40155" h="28596" extrusionOk="0">
                  <a:moveTo>
                    <a:pt x="28699" y="1"/>
                  </a:moveTo>
                  <a:cubicBezTo>
                    <a:pt x="28397" y="1"/>
                    <a:pt x="28087" y="26"/>
                    <a:pt x="27769" y="78"/>
                  </a:cubicBezTo>
                  <a:cubicBezTo>
                    <a:pt x="21946" y="1039"/>
                    <a:pt x="29048" y="19917"/>
                    <a:pt x="28010" y="19917"/>
                  </a:cubicBezTo>
                  <a:cubicBezTo>
                    <a:pt x="27990" y="19917"/>
                    <a:pt x="27967" y="19910"/>
                    <a:pt x="27941" y="19896"/>
                  </a:cubicBezTo>
                  <a:cubicBezTo>
                    <a:pt x="27935" y="19893"/>
                    <a:pt x="27922" y="19891"/>
                    <a:pt x="27904" y="19891"/>
                  </a:cubicBezTo>
                  <a:cubicBezTo>
                    <a:pt x="26853" y="19891"/>
                    <a:pt x="7144" y="24735"/>
                    <a:pt x="7144" y="24735"/>
                  </a:cubicBezTo>
                  <a:cubicBezTo>
                    <a:pt x="7144" y="24735"/>
                    <a:pt x="231" y="25311"/>
                    <a:pt x="0" y="28480"/>
                  </a:cubicBezTo>
                  <a:lnTo>
                    <a:pt x="7662" y="28595"/>
                  </a:lnTo>
                  <a:lnTo>
                    <a:pt x="37966" y="27040"/>
                  </a:lnTo>
                  <a:cubicBezTo>
                    <a:pt x="39233" y="26982"/>
                    <a:pt x="40155" y="25772"/>
                    <a:pt x="39867" y="24505"/>
                  </a:cubicBezTo>
                  <a:cubicBezTo>
                    <a:pt x="39867" y="24505"/>
                    <a:pt x="38136" y="1"/>
                    <a:pt x="28699"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733;p58">
              <a:extLst>
                <a:ext uri="{FF2B5EF4-FFF2-40B4-BE49-F238E27FC236}">
                  <a16:creationId xmlns:a16="http://schemas.microsoft.com/office/drawing/2014/main" id="{E125D1BA-8173-0D48-B653-B224857082DB}"/>
                </a:ext>
              </a:extLst>
            </p:cNvPr>
            <p:cNvSpPr/>
            <p:nvPr/>
          </p:nvSpPr>
          <p:spPr>
            <a:xfrm>
              <a:off x="5855175" y="3057650"/>
              <a:ext cx="215500" cy="527175"/>
            </a:xfrm>
            <a:custGeom>
              <a:avLst/>
              <a:gdLst/>
              <a:ahLst/>
              <a:cxnLst/>
              <a:rect l="l" t="t" r="r" b="b"/>
              <a:pathLst>
                <a:path w="8620" h="21087" extrusionOk="0">
                  <a:moveTo>
                    <a:pt x="6416" y="0"/>
                  </a:moveTo>
                  <a:cubicBezTo>
                    <a:pt x="6052" y="0"/>
                    <a:pt x="3176" y="203"/>
                    <a:pt x="4148" y="6684"/>
                  </a:cubicBezTo>
                  <a:cubicBezTo>
                    <a:pt x="4782" y="10487"/>
                    <a:pt x="5070" y="14346"/>
                    <a:pt x="5128" y="18206"/>
                  </a:cubicBezTo>
                  <a:lnTo>
                    <a:pt x="0" y="21087"/>
                  </a:lnTo>
                  <a:cubicBezTo>
                    <a:pt x="3774" y="20224"/>
                    <a:pt x="6992" y="19463"/>
                    <a:pt x="7485" y="19463"/>
                  </a:cubicBezTo>
                  <a:cubicBezTo>
                    <a:pt x="7519" y="19463"/>
                    <a:pt x="7540" y="19466"/>
                    <a:pt x="7547" y="19474"/>
                  </a:cubicBezTo>
                  <a:cubicBezTo>
                    <a:pt x="7573" y="19487"/>
                    <a:pt x="7596" y="19494"/>
                    <a:pt x="7616" y="19494"/>
                  </a:cubicBezTo>
                  <a:cubicBezTo>
                    <a:pt x="8620" y="19494"/>
                    <a:pt x="2387" y="2826"/>
                    <a:pt x="6510" y="1"/>
                  </a:cubicBezTo>
                  <a:lnTo>
                    <a:pt x="6453" y="1"/>
                  </a:lnTo>
                  <a:cubicBezTo>
                    <a:pt x="6453" y="1"/>
                    <a:pt x="6440" y="0"/>
                    <a:pt x="6416" y="0"/>
                  </a:cubicBezTo>
                  <a:close/>
                </a:path>
              </a:pathLst>
            </a:custGeom>
            <a:solidFill>
              <a:srgbClr val="ED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734;p58">
              <a:extLst>
                <a:ext uri="{FF2B5EF4-FFF2-40B4-BE49-F238E27FC236}">
                  <a16:creationId xmlns:a16="http://schemas.microsoft.com/office/drawing/2014/main" id="{82E65FD2-6341-3240-913D-1B57C1BCC834}"/>
                </a:ext>
              </a:extLst>
            </p:cNvPr>
            <p:cNvSpPr/>
            <p:nvPr/>
          </p:nvSpPr>
          <p:spPr>
            <a:xfrm>
              <a:off x="5366925" y="3730275"/>
              <a:ext cx="652475" cy="70600"/>
            </a:xfrm>
            <a:custGeom>
              <a:avLst/>
              <a:gdLst/>
              <a:ahLst/>
              <a:cxnLst/>
              <a:rect l="l" t="t" r="r" b="b"/>
              <a:pathLst>
                <a:path w="26099" h="2824" extrusionOk="0">
                  <a:moveTo>
                    <a:pt x="0" y="1"/>
                  </a:moveTo>
                  <a:lnTo>
                    <a:pt x="231" y="1441"/>
                  </a:lnTo>
                  <a:cubicBezTo>
                    <a:pt x="346" y="2247"/>
                    <a:pt x="1037" y="2766"/>
                    <a:pt x="1844" y="2824"/>
                  </a:cubicBezTo>
                  <a:lnTo>
                    <a:pt x="24370" y="2824"/>
                  </a:lnTo>
                  <a:cubicBezTo>
                    <a:pt x="25349" y="2766"/>
                    <a:pt x="26098" y="1902"/>
                    <a:pt x="25983" y="980"/>
                  </a:cubicBezTo>
                  <a:lnTo>
                    <a:pt x="25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735;p58">
              <a:extLst>
                <a:ext uri="{FF2B5EF4-FFF2-40B4-BE49-F238E27FC236}">
                  <a16:creationId xmlns:a16="http://schemas.microsoft.com/office/drawing/2014/main" id="{59A1FE41-BBA9-9148-9F95-5FF1A60E0963}"/>
                </a:ext>
              </a:extLst>
            </p:cNvPr>
            <p:cNvSpPr/>
            <p:nvPr/>
          </p:nvSpPr>
          <p:spPr>
            <a:xfrm>
              <a:off x="5051500" y="3354375"/>
              <a:ext cx="708650" cy="445050"/>
            </a:xfrm>
            <a:custGeom>
              <a:avLst/>
              <a:gdLst/>
              <a:ahLst/>
              <a:cxnLst/>
              <a:rect l="l" t="t" r="r" b="b"/>
              <a:pathLst>
                <a:path w="28346" h="17802" extrusionOk="0">
                  <a:moveTo>
                    <a:pt x="1729" y="0"/>
                  </a:moveTo>
                  <a:cubicBezTo>
                    <a:pt x="750" y="0"/>
                    <a:pt x="1" y="864"/>
                    <a:pt x="116" y="1844"/>
                  </a:cubicBezTo>
                  <a:lnTo>
                    <a:pt x="2478" y="16477"/>
                  </a:lnTo>
                  <a:cubicBezTo>
                    <a:pt x="2593" y="17226"/>
                    <a:pt x="3227" y="17802"/>
                    <a:pt x="4033" y="17802"/>
                  </a:cubicBezTo>
                  <a:lnTo>
                    <a:pt x="26617" y="17802"/>
                  </a:lnTo>
                  <a:cubicBezTo>
                    <a:pt x="27596" y="17802"/>
                    <a:pt x="28345" y="16938"/>
                    <a:pt x="28172" y="16016"/>
                  </a:cubicBezTo>
                  <a:lnTo>
                    <a:pt x="25868" y="1325"/>
                  </a:lnTo>
                  <a:cubicBezTo>
                    <a:pt x="25695" y="576"/>
                    <a:pt x="25061" y="0"/>
                    <a:pt x="24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736;p58">
              <a:extLst>
                <a:ext uri="{FF2B5EF4-FFF2-40B4-BE49-F238E27FC236}">
                  <a16:creationId xmlns:a16="http://schemas.microsoft.com/office/drawing/2014/main" id="{CBEE2CE6-0AEB-464F-88CE-406D738A424A}"/>
                </a:ext>
              </a:extLst>
            </p:cNvPr>
            <p:cNvSpPr/>
            <p:nvPr/>
          </p:nvSpPr>
          <p:spPr>
            <a:xfrm>
              <a:off x="1211725" y="3080725"/>
              <a:ext cx="718725" cy="1600150"/>
            </a:xfrm>
            <a:custGeom>
              <a:avLst/>
              <a:gdLst/>
              <a:ahLst/>
              <a:cxnLst/>
              <a:rect l="l" t="t" r="r" b="b"/>
              <a:pathLst>
                <a:path w="28749" h="64006" extrusionOk="0">
                  <a:moveTo>
                    <a:pt x="7260" y="0"/>
                  </a:moveTo>
                  <a:lnTo>
                    <a:pt x="7260" y="0"/>
                  </a:lnTo>
                  <a:cubicBezTo>
                    <a:pt x="7087" y="1556"/>
                    <a:pt x="7145" y="3111"/>
                    <a:pt x="7318" y="4609"/>
                  </a:cubicBezTo>
                  <a:cubicBezTo>
                    <a:pt x="8585" y="14115"/>
                    <a:pt x="11177" y="26328"/>
                    <a:pt x="11177" y="26328"/>
                  </a:cubicBezTo>
                  <a:lnTo>
                    <a:pt x="1" y="60895"/>
                  </a:lnTo>
                  <a:lnTo>
                    <a:pt x="7951" y="64006"/>
                  </a:lnTo>
                  <a:lnTo>
                    <a:pt x="26387" y="28690"/>
                  </a:lnTo>
                  <a:lnTo>
                    <a:pt x="28057" y="25464"/>
                  </a:lnTo>
                  <a:lnTo>
                    <a:pt x="28749" y="346"/>
                  </a:lnTo>
                  <a:lnTo>
                    <a:pt x="28749" y="346"/>
                  </a:lnTo>
                  <a:cubicBezTo>
                    <a:pt x="25408" y="721"/>
                    <a:pt x="22028" y="914"/>
                    <a:pt x="18654" y="914"/>
                  </a:cubicBezTo>
                  <a:cubicBezTo>
                    <a:pt x="16326" y="914"/>
                    <a:pt x="14001" y="822"/>
                    <a:pt x="11696" y="634"/>
                  </a:cubicBezTo>
                  <a:cubicBezTo>
                    <a:pt x="10198" y="519"/>
                    <a:pt x="8700" y="288"/>
                    <a:pt x="7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42C6F-A69F-A34A-816E-FAF5349EF3F3}"/>
              </a:ext>
            </a:extLst>
          </p:cNvPr>
          <p:cNvSpPr>
            <a:spLocks noGrp="1"/>
          </p:cNvSpPr>
          <p:nvPr>
            <p:ph type="title"/>
          </p:nvPr>
        </p:nvSpPr>
        <p:spPr>
          <a:xfrm>
            <a:off x="539999" y="445025"/>
            <a:ext cx="5046413" cy="572700"/>
          </a:xfrm>
        </p:spPr>
        <p:txBody>
          <a:bodyPr/>
          <a:lstStyle/>
          <a:p>
            <a:r>
              <a:rPr lang="en-US" dirty="0">
                <a:solidFill>
                  <a:schemeClr val="accent6"/>
                </a:solidFill>
              </a:rPr>
              <a:t>Churn Rates in Telecom</a:t>
            </a:r>
          </a:p>
        </p:txBody>
      </p:sp>
      <p:grpSp>
        <p:nvGrpSpPr>
          <p:cNvPr id="17" name="Group 16">
            <a:extLst>
              <a:ext uri="{FF2B5EF4-FFF2-40B4-BE49-F238E27FC236}">
                <a16:creationId xmlns:a16="http://schemas.microsoft.com/office/drawing/2014/main" id="{FFC80196-2710-AE4A-AE51-929F32980803}"/>
              </a:ext>
            </a:extLst>
          </p:cNvPr>
          <p:cNvGrpSpPr/>
          <p:nvPr/>
        </p:nvGrpSpPr>
        <p:grpSpPr>
          <a:xfrm>
            <a:off x="439987" y="2678905"/>
            <a:ext cx="2103120" cy="1554480"/>
            <a:chOff x="2520949" y="1438267"/>
            <a:chExt cx="2103120" cy="1754325"/>
          </a:xfrm>
        </p:grpSpPr>
        <p:sp>
          <p:nvSpPr>
            <p:cNvPr id="4" name="Google Shape;1377;p55">
              <a:extLst>
                <a:ext uri="{FF2B5EF4-FFF2-40B4-BE49-F238E27FC236}">
                  <a16:creationId xmlns:a16="http://schemas.microsoft.com/office/drawing/2014/main" id="{BB2ED468-9758-4C4E-94AB-F4D91B719010}"/>
                </a:ext>
              </a:extLst>
            </p:cNvPr>
            <p:cNvSpPr/>
            <p:nvPr/>
          </p:nvSpPr>
          <p:spPr>
            <a:xfrm>
              <a:off x="2520949" y="1438267"/>
              <a:ext cx="2103120" cy="1754325"/>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79;p55">
              <a:extLst>
                <a:ext uri="{FF2B5EF4-FFF2-40B4-BE49-F238E27FC236}">
                  <a16:creationId xmlns:a16="http://schemas.microsoft.com/office/drawing/2014/main" id="{C475339C-D517-9043-9BE5-14426ED59760}"/>
                </a:ext>
              </a:extLst>
            </p:cNvPr>
            <p:cNvSpPr txBox="1">
              <a:spLocks/>
            </p:cNvSpPr>
            <p:nvPr/>
          </p:nvSpPr>
          <p:spPr>
            <a:xfrm>
              <a:off x="2574144" y="1998698"/>
              <a:ext cx="2049925" cy="119338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dk2"/>
                  </a:solidFill>
                  <a:latin typeface="Montserrat"/>
                  <a:sym typeface="Montserrat"/>
                </a:rPr>
                <a:t>Measured as the percentage of customers who discontinue their services</a:t>
              </a:r>
            </a:p>
          </p:txBody>
        </p:sp>
        <p:sp>
          <p:nvSpPr>
            <p:cNvPr id="15" name="Google Shape;1380;p55">
              <a:extLst>
                <a:ext uri="{FF2B5EF4-FFF2-40B4-BE49-F238E27FC236}">
                  <a16:creationId xmlns:a16="http://schemas.microsoft.com/office/drawing/2014/main" id="{2A1FE4AB-43C2-4149-98E1-FEA1C79DDE86}"/>
                </a:ext>
              </a:extLst>
            </p:cNvPr>
            <p:cNvSpPr txBox="1">
              <a:spLocks/>
            </p:cNvSpPr>
            <p:nvPr/>
          </p:nvSpPr>
          <p:spPr>
            <a:xfrm>
              <a:off x="2520949" y="1563081"/>
              <a:ext cx="2103120" cy="36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400"/>
              </a:pPr>
              <a:r>
                <a:rPr lang="en-US" sz="1800" u="sng" dirty="0">
                  <a:solidFill>
                    <a:schemeClr val="accent4"/>
                  </a:solidFill>
                  <a:latin typeface="Bebas Neue"/>
                  <a:sym typeface="Bebas Neue"/>
                </a:rPr>
                <a:t>Key Performance Metric</a:t>
              </a:r>
            </a:p>
          </p:txBody>
        </p:sp>
      </p:grpSp>
      <p:grpSp>
        <p:nvGrpSpPr>
          <p:cNvPr id="20" name="Group 19">
            <a:extLst>
              <a:ext uri="{FF2B5EF4-FFF2-40B4-BE49-F238E27FC236}">
                <a16:creationId xmlns:a16="http://schemas.microsoft.com/office/drawing/2014/main" id="{ED0DFA84-89B0-D644-88FF-6B629A92F096}"/>
              </a:ext>
            </a:extLst>
          </p:cNvPr>
          <p:cNvGrpSpPr/>
          <p:nvPr/>
        </p:nvGrpSpPr>
        <p:grpSpPr>
          <a:xfrm>
            <a:off x="3520440" y="2678905"/>
            <a:ext cx="2103120" cy="1554480"/>
            <a:chOff x="2520949" y="1438267"/>
            <a:chExt cx="2103120" cy="1754325"/>
          </a:xfrm>
        </p:grpSpPr>
        <p:sp>
          <p:nvSpPr>
            <p:cNvPr id="21" name="Google Shape;1377;p55">
              <a:extLst>
                <a:ext uri="{FF2B5EF4-FFF2-40B4-BE49-F238E27FC236}">
                  <a16:creationId xmlns:a16="http://schemas.microsoft.com/office/drawing/2014/main" id="{A264EF45-24C8-974A-8C7A-9717E1E2A905}"/>
                </a:ext>
              </a:extLst>
            </p:cNvPr>
            <p:cNvSpPr/>
            <p:nvPr/>
          </p:nvSpPr>
          <p:spPr>
            <a:xfrm>
              <a:off x="2520949" y="1438267"/>
              <a:ext cx="2103120" cy="1754325"/>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9;p55">
              <a:extLst>
                <a:ext uri="{FF2B5EF4-FFF2-40B4-BE49-F238E27FC236}">
                  <a16:creationId xmlns:a16="http://schemas.microsoft.com/office/drawing/2014/main" id="{D09B9F94-9BCD-5845-8D03-A2EE731B1731}"/>
                </a:ext>
              </a:extLst>
            </p:cNvPr>
            <p:cNvSpPr txBox="1">
              <a:spLocks/>
            </p:cNvSpPr>
            <p:nvPr/>
          </p:nvSpPr>
          <p:spPr>
            <a:xfrm>
              <a:off x="2574144" y="1998698"/>
              <a:ext cx="2049925" cy="119338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dk2"/>
                  </a:solidFill>
                  <a:latin typeface="Montserrat"/>
                  <a:sym typeface="Montserrat"/>
                </a:rPr>
                <a:t>Focus is on voluntary churn, which occurs due to company-customer relationships</a:t>
              </a:r>
            </a:p>
          </p:txBody>
        </p:sp>
        <p:sp>
          <p:nvSpPr>
            <p:cNvPr id="23" name="Google Shape;1380;p55">
              <a:extLst>
                <a:ext uri="{FF2B5EF4-FFF2-40B4-BE49-F238E27FC236}">
                  <a16:creationId xmlns:a16="http://schemas.microsoft.com/office/drawing/2014/main" id="{DAF0CCA6-42F5-704B-A68D-B2C66CD528B2}"/>
                </a:ext>
              </a:extLst>
            </p:cNvPr>
            <p:cNvSpPr txBox="1">
              <a:spLocks/>
            </p:cNvSpPr>
            <p:nvPr/>
          </p:nvSpPr>
          <p:spPr>
            <a:xfrm>
              <a:off x="2520949" y="1563081"/>
              <a:ext cx="2103120" cy="36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400"/>
              </a:pPr>
              <a:r>
                <a:rPr lang="en-US" sz="1800" u="sng" dirty="0">
                  <a:solidFill>
                    <a:schemeClr val="accent4"/>
                  </a:solidFill>
                  <a:latin typeface="Bebas Neue"/>
                  <a:sym typeface="Bebas Neue"/>
                </a:rPr>
                <a:t>Voluntary / Involuntary</a:t>
              </a:r>
            </a:p>
          </p:txBody>
        </p:sp>
      </p:grpSp>
      <p:grpSp>
        <p:nvGrpSpPr>
          <p:cNvPr id="24" name="Group 23">
            <a:extLst>
              <a:ext uri="{FF2B5EF4-FFF2-40B4-BE49-F238E27FC236}">
                <a16:creationId xmlns:a16="http://schemas.microsoft.com/office/drawing/2014/main" id="{119AB603-BD23-D34F-B55E-8A3587FCD799}"/>
              </a:ext>
            </a:extLst>
          </p:cNvPr>
          <p:cNvGrpSpPr/>
          <p:nvPr/>
        </p:nvGrpSpPr>
        <p:grpSpPr>
          <a:xfrm>
            <a:off x="6596902" y="2678905"/>
            <a:ext cx="2103120" cy="1554480"/>
            <a:chOff x="2520949" y="1438267"/>
            <a:chExt cx="2103120" cy="1754325"/>
          </a:xfrm>
        </p:grpSpPr>
        <p:sp>
          <p:nvSpPr>
            <p:cNvPr id="25" name="Google Shape;1377;p55">
              <a:extLst>
                <a:ext uri="{FF2B5EF4-FFF2-40B4-BE49-F238E27FC236}">
                  <a16:creationId xmlns:a16="http://schemas.microsoft.com/office/drawing/2014/main" id="{DA072469-32FA-1E46-8638-D4F761D2A3BE}"/>
                </a:ext>
              </a:extLst>
            </p:cNvPr>
            <p:cNvSpPr/>
            <p:nvPr/>
          </p:nvSpPr>
          <p:spPr>
            <a:xfrm>
              <a:off x="2520949" y="1438267"/>
              <a:ext cx="2103120" cy="1754325"/>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79;p55">
              <a:extLst>
                <a:ext uri="{FF2B5EF4-FFF2-40B4-BE49-F238E27FC236}">
                  <a16:creationId xmlns:a16="http://schemas.microsoft.com/office/drawing/2014/main" id="{6634FCE7-3BA4-8D4B-AFC6-4F15F0BFF130}"/>
                </a:ext>
              </a:extLst>
            </p:cNvPr>
            <p:cNvSpPr txBox="1">
              <a:spLocks/>
            </p:cNvSpPr>
            <p:nvPr/>
          </p:nvSpPr>
          <p:spPr>
            <a:xfrm>
              <a:off x="2574144" y="1998698"/>
              <a:ext cx="2049925" cy="119338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dk2"/>
                  </a:solidFill>
                  <a:latin typeface="Montserrat"/>
                  <a:sym typeface="Montserrat"/>
                </a:rPr>
                <a:t>Use of Predictive analytics to predict churn and create focused customer retention programs</a:t>
              </a:r>
            </a:p>
          </p:txBody>
        </p:sp>
        <p:sp>
          <p:nvSpPr>
            <p:cNvPr id="27" name="Google Shape;1380;p55">
              <a:extLst>
                <a:ext uri="{FF2B5EF4-FFF2-40B4-BE49-F238E27FC236}">
                  <a16:creationId xmlns:a16="http://schemas.microsoft.com/office/drawing/2014/main" id="{24DB2802-25EF-C04B-ACEB-53D4778B88F8}"/>
                </a:ext>
              </a:extLst>
            </p:cNvPr>
            <p:cNvSpPr txBox="1">
              <a:spLocks/>
            </p:cNvSpPr>
            <p:nvPr/>
          </p:nvSpPr>
          <p:spPr>
            <a:xfrm>
              <a:off x="2520949" y="1563081"/>
              <a:ext cx="2103120" cy="36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400"/>
              </a:pPr>
              <a:r>
                <a:rPr lang="en-US" sz="1800" u="sng" dirty="0">
                  <a:solidFill>
                    <a:schemeClr val="accent4"/>
                  </a:solidFill>
                  <a:latin typeface="Bebas Neue"/>
                  <a:sym typeface="Bebas Neue"/>
                </a:rPr>
                <a:t>Churn Prediction</a:t>
              </a:r>
            </a:p>
          </p:txBody>
        </p:sp>
      </p:grpSp>
      <p:pic>
        <p:nvPicPr>
          <p:cNvPr id="28" name="Picture 27">
            <a:extLst>
              <a:ext uri="{FF2B5EF4-FFF2-40B4-BE49-F238E27FC236}">
                <a16:creationId xmlns:a16="http://schemas.microsoft.com/office/drawing/2014/main" id="{5D887D05-1FE5-3447-8ABA-78CD6CFEA965}"/>
              </a:ext>
            </a:extLst>
          </p:cNvPr>
          <p:cNvPicPr>
            <a:picLocks noChangeAspect="1"/>
          </p:cNvPicPr>
          <p:nvPr/>
        </p:nvPicPr>
        <p:blipFill>
          <a:blip r:embed="rId2"/>
          <a:stretch>
            <a:fillRect/>
          </a:stretch>
        </p:blipFill>
        <p:spPr>
          <a:xfrm>
            <a:off x="985465" y="1503504"/>
            <a:ext cx="1005861" cy="1005861"/>
          </a:xfrm>
          <a:prstGeom prst="rect">
            <a:avLst/>
          </a:prstGeom>
        </p:spPr>
      </p:pic>
      <p:pic>
        <p:nvPicPr>
          <p:cNvPr id="31" name="Picture 30">
            <a:extLst>
              <a:ext uri="{FF2B5EF4-FFF2-40B4-BE49-F238E27FC236}">
                <a16:creationId xmlns:a16="http://schemas.microsoft.com/office/drawing/2014/main" id="{75F70CD8-B34A-344C-A83B-D8A0BFA279C6}"/>
              </a:ext>
            </a:extLst>
          </p:cNvPr>
          <p:cNvPicPr>
            <a:picLocks noChangeAspect="1"/>
          </p:cNvPicPr>
          <p:nvPr/>
        </p:nvPicPr>
        <p:blipFill rotWithShape="1">
          <a:blip r:embed="rId3"/>
          <a:srcRect l="3935" t="5262" r="3663" b="7159"/>
          <a:stretch/>
        </p:blipFill>
        <p:spPr>
          <a:xfrm>
            <a:off x="4061387" y="1503525"/>
            <a:ext cx="1014084" cy="1005840"/>
          </a:xfrm>
          <a:prstGeom prst="ellipse">
            <a:avLst/>
          </a:prstGeom>
        </p:spPr>
      </p:pic>
      <p:pic>
        <p:nvPicPr>
          <p:cNvPr id="32" name="Picture 31">
            <a:extLst>
              <a:ext uri="{FF2B5EF4-FFF2-40B4-BE49-F238E27FC236}">
                <a16:creationId xmlns:a16="http://schemas.microsoft.com/office/drawing/2014/main" id="{E9E15EAB-8993-C849-8125-37CA9E5E9026}"/>
              </a:ext>
            </a:extLst>
          </p:cNvPr>
          <p:cNvPicPr>
            <a:picLocks noChangeAspect="1"/>
          </p:cNvPicPr>
          <p:nvPr/>
        </p:nvPicPr>
        <p:blipFill>
          <a:blip r:embed="rId4"/>
          <a:stretch>
            <a:fillRect/>
          </a:stretch>
        </p:blipFill>
        <p:spPr>
          <a:xfrm>
            <a:off x="7145532" y="1503525"/>
            <a:ext cx="1005840" cy="1005840"/>
          </a:xfrm>
          <a:prstGeom prst="rect">
            <a:avLst/>
          </a:prstGeom>
        </p:spPr>
      </p:pic>
    </p:spTree>
    <p:extLst>
      <p:ext uri="{BB962C8B-B14F-4D97-AF65-F5344CB8AC3E}">
        <p14:creationId xmlns:p14="http://schemas.microsoft.com/office/powerpoint/2010/main" val="4194322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42C6F-A69F-A34A-816E-FAF5349EF3F3}"/>
              </a:ext>
            </a:extLst>
          </p:cNvPr>
          <p:cNvSpPr>
            <a:spLocks noGrp="1"/>
          </p:cNvSpPr>
          <p:nvPr>
            <p:ph type="title"/>
          </p:nvPr>
        </p:nvSpPr>
        <p:spPr>
          <a:xfrm>
            <a:off x="539999" y="445025"/>
            <a:ext cx="5046413" cy="572700"/>
          </a:xfrm>
        </p:spPr>
        <p:txBody>
          <a:bodyPr/>
          <a:lstStyle/>
          <a:p>
            <a:r>
              <a:rPr lang="en-US" dirty="0">
                <a:solidFill>
                  <a:schemeClr val="accent6"/>
                </a:solidFill>
              </a:rPr>
              <a:t>Problem Statement</a:t>
            </a:r>
          </a:p>
        </p:txBody>
      </p:sp>
      <p:graphicFrame>
        <p:nvGraphicFramePr>
          <p:cNvPr id="3" name="Diagram 2">
            <a:extLst>
              <a:ext uri="{FF2B5EF4-FFF2-40B4-BE49-F238E27FC236}">
                <a16:creationId xmlns:a16="http://schemas.microsoft.com/office/drawing/2014/main" id="{20C7EBE8-3933-9B4B-B617-532044EB01C4}"/>
              </a:ext>
            </a:extLst>
          </p:cNvPr>
          <p:cNvGraphicFramePr/>
          <p:nvPr>
            <p:extLst>
              <p:ext uri="{D42A27DB-BD31-4B8C-83A1-F6EECF244321}">
                <p14:modId xmlns:p14="http://schemas.microsoft.com/office/powerpoint/2010/main" val="2420460943"/>
              </p:ext>
            </p:extLst>
          </p:nvPr>
        </p:nvGraphicFramePr>
        <p:xfrm>
          <a:off x="436959" y="1234948"/>
          <a:ext cx="8270082" cy="33747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2229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244325" y="2299525"/>
            <a:ext cx="3540900" cy="602100"/>
          </a:xfrm>
          <a:prstGeom prst="rect">
            <a:avLst/>
          </a:prstGeom>
        </p:spPr>
        <p:txBody>
          <a:bodyPr spcFirstLastPara="1" wrap="square" lIns="91425" tIns="91425" rIns="91425" bIns="91425" anchor="t" anchorCtr="0">
            <a:noAutofit/>
          </a:bodyPr>
          <a:lstStyle/>
          <a:p>
            <a:pPr lvl="0"/>
            <a:r>
              <a:rPr lang="en" dirty="0"/>
              <a:t>EDA</a:t>
            </a:r>
            <a:endParaRPr dirty="0"/>
          </a:p>
        </p:txBody>
      </p:sp>
      <p:sp>
        <p:nvSpPr>
          <p:cNvPr id="686" name="Google Shape;686;p34"/>
          <p:cNvSpPr txBox="1">
            <a:spLocks noGrp="1"/>
          </p:cNvSpPr>
          <p:nvPr>
            <p:ph type="subTitle" idx="1"/>
          </p:nvPr>
        </p:nvSpPr>
        <p:spPr>
          <a:xfrm>
            <a:off x="1244325" y="2856288"/>
            <a:ext cx="2773200" cy="5187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t>Exploratory Data Analysis</a:t>
            </a:r>
          </a:p>
        </p:txBody>
      </p:sp>
      <p:sp>
        <p:nvSpPr>
          <p:cNvPr id="687" name="Google Shape;687;p34"/>
          <p:cNvSpPr txBox="1">
            <a:spLocks noGrp="1"/>
          </p:cNvSpPr>
          <p:nvPr>
            <p:ph type="title" idx="2"/>
          </p:nvPr>
        </p:nvSpPr>
        <p:spPr>
          <a:xfrm>
            <a:off x="1244325" y="1768513"/>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261" name="Google Shape;1499;p58">
            <a:extLst>
              <a:ext uri="{FF2B5EF4-FFF2-40B4-BE49-F238E27FC236}">
                <a16:creationId xmlns:a16="http://schemas.microsoft.com/office/drawing/2014/main" id="{C95BBEF4-9129-F243-A241-1A53C927A30B}"/>
              </a:ext>
            </a:extLst>
          </p:cNvPr>
          <p:cNvGrpSpPr/>
          <p:nvPr/>
        </p:nvGrpSpPr>
        <p:grpSpPr>
          <a:xfrm>
            <a:off x="4785225" y="1363714"/>
            <a:ext cx="3180926" cy="2804174"/>
            <a:chOff x="5636365" y="2102674"/>
            <a:chExt cx="2711593" cy="2390429"/>
          </a:xfrm>
        </p:grpSpPr>
        <p:sp>
          <p:nvSpPr>
            <p:cNvPr id="262" name="Google Shape;1500;p58">
              <a:extLst>
                <a:ext uri="{FF2B5EF4-FFF2-40B4-BE49-F238E27FC236}">
                  <a16:creationId xmlns:a16="http://schemas.microsoft.com/office/drawing/2014/main" id="{F91CA00B-ED05-FC41-8D77-1191F8469607}"/>
                </a:ext>
              </a:extLst>
            </p:cNvPr>
            <p:cNvSpPr/>
            <p:nvPr/>
          </p:nvSpPr>
          <p:spPr>
            <a:xfrm>
              <a:off x="7019522" y="2301281"/>
              <a:ext cx="1328436" cy="420662"/>
            </a:xfrm>
            <a:custGeom>
              <a:avLst/>
              <a:gdLst/>
              <a:ahLst/>
              <a:cxnLst/>
              <a:rect l="l" t="t" r="r" b="b"/>
              <a:pathLst>
                <a:path w="115970" h="36723" extrusionOk="0">
                  <a:moveTo>
                    <a:pt x="84981" y="0"/>
                  </a:moveTo>
                  <a:lnTo>
                    <a:pt x="65050" y="20409"/>
                  </a:lnTo>
                  <a:lnTo>
                    <a:pt x="49555" y="956"/>
                  </a:lnTo>
                  <a:lnTo>
                    <a:pt x="31126" y="28736"/>
                  </a:lnTo>
                  <a:lnTo>
                    <a:pt x="16519" y="14198"/>
                  </a:lnTo>
                  <a:lnTo>
                    <a:pt x="0" y="36245"/>
                  </a:lnTo>
                  <a:lnTo>
                    <a:pt x="615" y="36723"/>
                  </a:lnTo>
                  <a:lnTo>
                    <a:pt x="16587" y="15290"/>
                  </a:lnTo>
                  <a:lnTo>
                    <a:pt x="31194" y="29897"/>
                  </a:lnTo>
                  <a:lnTo>
                    <a:pt x="49623" y="2116"/>
                  </a:lnTo>
                  <a:lnTo>
                    <a:pt x="64981" y="21501"/>
                  </a:lnTo>
                  <a:lnTo>
                    <a:pt x="85254" y="751"/>
                  </a:lnTo>
                  <a:lnTo>
                    <a:pt x="115970" y="751"/>
                  </a:lnTo>
                  <a:lnTo>
                    <a:pt x="115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501;p58">
              <a:extLst>
                <a:ext uri="{FF2B5EF4-FFF2-40B4-BE49-F238E27FC236}">
                  <a16:creationId xmlns:a16="http://schemas.microsoft.com/office/drawing/2014/main" id="{2E0F2184-36A1-CC47-87ED-2BD0826C2D7A}"/>
                </a:ext>
              </a:extLst>
            </p:cNvPr>
            <p:cNvSpPr/>
            <p:nvPr/>
          </p:nvSpPr>
          <p:spPr>
            <a:xfrm>
              <a:off x="6016361" y="2226216"/>
              <a:ext cx="852263" cy="491820"/>
            </a:xfrm>
            <a:custGeom>
              <a:avLst/>
              <a:gdLst/>
              <a:ahLst/>
              <a:cxnLst/>
              <a:rect l="l" t="t" r="r" b="b"/>
              <a:pathLst>
                <a:path w="74401" h="42935" fill="none" extrusionOk="0">
                  <a:moveTo>
                    <a:pt x="0" y="0"/>
                  </a:moveTo>
                  <a:lnTo>
                    <a:pt x="74401" y="0"/>
                  </a:lnTo>
                  <a:lnTo>
                    <a:pt x="74401" y="42934"/>
                  </a:lnTo>
                  <a:lnTo>
                    <a:pt x="0" y="42934"/>
                  </a:lnTo>
                  <a:close/>
                </a:path>
              </a:pathLst>
            </a:custGeom>
            <a:solidFill>
              <a:schemeClr val="accent2"/>
            </a:solidFill>
            <a:ln w="22175" cap="flat" cmpd="sng">
              <a:solidFill>
                <a:schemeClr val="accent6"/>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502;p58">
              <a:extLst>
                <a:ext uri="{FF2B5EF4-FFF2-40B4-BE49-F238E27FC236}">
                  <a16:creationId xmlns:a16="http://schemas.microsoft.com/office/drawing/2014/main" id="{B6F023F6-50A1-704A-AB80-57AC64A4195F}"/>
                </a:ext>
              </a:extLst>
            </p:cNvPr>
            <p:cNvSpPr/>
            <p:nvPr/>
          </p:nvSpPr>
          <p:spPr>
            <a:xfrm>
              <a:off x="6031998" y="2280169"/>
              <a:ext cx="53174" cy="437867"/>
            </a:xfrm>
            <a:custGeom>
              <a:avLst/>
              <a:gdLst/>
              <a:ahLst/>
              <a:cxnLst/>
              <a:rect l="l" t="t" r="r" b="b"/>
              <a:pathLst>
                <a:path w="4642" h="38225" extrusionOk="0">
                  <a:moveTo>
                    <a:pt x="0" y="0"/>
                  </a:moveTo>
                  <a:lnTo>
                    <a:pt x="0" y="38224"/>
                  </a:lnTo>
                  <a:lnTo>
                    <a:pt x="4642" y="38224"/>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503;p58">
              <a:extLst>
                <a:ext uri="{FF2B5EF4-FFF2-40B4-BE49-F238E27FC236}">
                  <a16:creationId xmlns:a16="http://schemas.microsoft.com/office/drawing/2014/main" id="{162BCCFD-3ECA-8D43-B2B3-3513500F7F5D}"/>
                </a:ext>
              </a:extLst>
            </p:cNvPr>
            <p:cNvSpPr/>
            <p:nvPr/>
          </p:nvSpPr>
          <p:spPr>
            <a:xfrm>
              <a:off x="6117223" y="2356013"/>
              <a:ext cx="53186" cy="362024"/>
            </a:xfrm>
            <a:custGeom>
              <a:avLst/>
              <a:gdLst/>
              <a:ahLst/>
              <a:cxnLst/>
              <a:rect l="l" t="t" r="r" b="b"/>
              <a:pathLst>
                <a:path w="4643" h="31604" extrusionOk="0">
                  <a:moveTo>
                    <a:pt x="1" y="0"/>
                  </a:moveTo>
                  <a:lnTo>
                    <a:pt x="1" y="31603"/>
                  </a:lnTo>
                  <a:lnTo>
                    <a:pt x="4642" y="31603"/>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504;p58">
              <a:extLst>
                <a:ext uri="{FF2B5EF4-FFF2-40B4-BE49-F238E27FC236}">
                  <a16:creationId xmlns:a16="http://schemas.microsoft.com/office/drawing/2014/main" id="{34379CEA-86C1-174C-A539-39E85C1ACEEA}"/>
                </a:ext>
              </a:extLst>
            </p:cNvPr>
            <p:cNvSpPr/>
            <p:nvPr/>
          </p:nvSpPr>
          <p:spPr>
            <a:xfrm>
              <a:off x="6201669" y="2471731"/>
              <a:ext cx="53174" cy="246305"/>
            </a:xfrm>
            <a:custGeom>
              <a:avLst/>
              <a:gdLst/>
              <a:ahLst/>
              <a:cxnLst/>
              <a:rect l="l" t="t" r="r" b="b"/>
              <a:pathLst>
                <a:path w="4642" h="21502" extrusionOk="0">
                  <a:moveTo>
                    <a:pt x="0" y="0"/>
                  </a:moveTo>
                  <a:lnTo>
                    <a:pt x="0" y="21501"/>
                  </a:lnTo>
                  <a:lnTo>
                    <a:pt x="4642" y="21501"/>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505;p58">
              <a:extLst>
                <a:ext uri="{FF2B5EF4-FFF2-40B4-BE49-F238E27FC236}">
                  <a16:creationId xmlns:a16="http://schemas.microsoft.com/office/drawing/2014/main" id="{7651B222-E951-924F-8782-DF3FEB349EB3}"/>
                </a:ext>
              </a:extLst>
            </p:cNvPr>
            <p:cNvSpPr/>
            <p:nvPr/>
          </p:nvSpPr>
          <p:spPr>
            <a:xfrm>
              <a:off x="6286894" y="2396667"/>
              <a:ext cx="53174" cy="321370"/>
            </a:xfrm>
            <a:custGeom>
              <a:avLst/>
              <a:gdLst/>
              <a:ahLst/>
              <a:cxnLst/>
              <a:rect l="l" t="t" r="r" b="b"/>
              <a:pathLst>
                <a:path w="4642" h="28055" extrusionOk="0">
                  <a:moveTo>
                    <a:pt x="0" y="1"/>
                  </a:moveTo>
                  <a:lnTo>
                    <a:pt x="0" y="28054"/>
                  </a:lnTo>
                  <a:lnTo>
                    <a:pt x="4642" y="28054"/>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506;p58">
              <a:extLst>
                <a:ext uri="{FF2B5EF4-FFF2-40B4-BE49-F238E27FC236}">
                  <a16:creationId xmlns:a16="http://schemas.microsoft.com/office/drawing/2014/main" id="{F1DD0141-B328-3249-BCC4-61A87C4F633B}"/>
                </a:ext>
              </a:extLst>
            </p:cNvPr>
            <p:cNvSpPr/>
            <p:nvPr/>
          </p:nvSpPr>
          <p:spPr>
            <a:xfrm>
              <a:off x="6371340" y="2552260"/>
              <a:ext cx="53953" cy="165777"/>
            </a:xfrm>
            <a:custGeom>
              <a:avLst/>
              <a:gdLst/>
              <a:ahLst/>
              <a:cxnLst/>
              <a:rect l="l" t="t" r="r" b="b"/>
              <a:pathLst>
                <a:path w="4710" h="14472" extrusionOk="0">
                  <a:moveTo>
                    <a:pt x="0" y="1"/>
                  </a:moveTo>
                  <a:lnTo>
                    <a:pt x="0" y="14471"/>
                  </a:lnTo>
                  <a:lnTo>
                    <a:pt x="4710" y="14471"/>
                  </a:lnTo>
                  <a:lnTo>
                    <a:pt x="4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507;p58">
              <a:extLst>
                <a:ext uri="{FF2B5EF4-FFF2-40B4-BE49-F238E27FC236}">
                  <a16:creationId xmlns:a16="http://schemas.microsoft.com/office/drawing/2014/main" id="{5220A136-A4C3-5E47-9F7A-48FF5A2ECB3F}"/>
                </a:ext>
              </a:extLst>
            </p:cNvPr>
            <p:cNvSpPr/>
            <p:nvPr/>
          </p:nvSpPr>
          <p:spPr>
            <a:xfrm>
              <a:off x="6456566" y="2635137"/>
              <a:ext cx="53174" cy="82900"/>
            </a:xfrm>
            <a:custGeom>
              <a:avLst/>
              <a:gdLst/>
              <a:ahLst/>
              <a:cxnLst/>
              <a:rect l="l" t="t" r="r" b="b"/>
              <a:pathLst>
                <a:path w="4642" h="7237" extrusionOk="0">
                  <a:moveTo>
                    <a:pt x="0" y="1"/>
                  </a:moveTo>
                  <a:lnTo>
                    <a:pt x="0" y="7236"/>
                  </a:lnTo>
                  <a:lnTo>
                    <a:pt x="4642" y="7236"/>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508;p58">
              <a:extLst>
                <a:ext uri="{FF2B5EF4-FFF2-40B4-BE49-F238E27FC236}">
                  <a16:creationId xmlns:a16="http://schemas.microsoft.com/office/drawing/2014/main" id="{CF89CF3D-0E30-6A4A-AABA-F4D575B1A64F}"/>
                </a:ext>
              </a:extLst>
            </p:cNvPr>
            <p:cNvSpPr/>
            <p:nvPr/>
          </p:nvSpPr>
          <p:spPr>
            <a:xfrm>
              <a:off x="6541000" y="2471731"/>
              <a:ext cx="53965" cy="246305"/>
            </a:xfrm>
            <a:custGeom>
              <a:avLst/>
              <a:gdLst/>
              <a:ahLst/>
              <a:cxnLst/>
              <a:rect l="l" t="t" r="r" b="b"/>
              <a:pathLst>
                <a:path w="4711" h="21502" extrusionOk="0">
                  <a:moveTo>
                    <a:pt x="1" y="0"/>
                  </a:moveTo>
                  <a:lnTo>
                    <a:pt x="1" y="21501"/>
                  </a:lnTo>
                  <a:lnTo>
                    <a:pt x="4711" y="21501"/>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509;p58">
              <a:extLst>
                <a:ext uri="{FF2B5EF4-FFF2-40B4-BE49-F238E27FC236}">
                  <a16:creationId xmlns:a16="http://schemas.microsoft.com/office/drawing/2014/main" id="{820A0FAC-90C5-0345-97C9-59CC88108635}"/>
                </a:ext>
              </a:extLst>
            </p:cNvPr>
            <p:cNvSpPr/>
            <p:nvPr/>
          </p:nvSpPr>
          <p:spPr>
            <a:xfrm>
              <a:off x="6626237" y="2351316"/>
              <a:ext cx="53174" cy="366720"/>
            </a:xfrm>
            <a:custGeom>
              <a:avLst/>
              <a:gdLst/>
              <a:ahLst/>
              <a:cxnLst/>
              <a:rect l="l" t="t" r="r" b="b"/>
              <a:pathLst>
                <a:path w="4642" h="32014" extrusionOk="0">
                  <a:moveTo>
                    <a:pt x="0" y="1"/>
                  </a:moveTo>
                  <a:lnTo>
                    <a:pt x="0" y="32013"/>
                  </a:lnTo>
                  <a:lnTo>
                    <a:pt x="4641" y="32013"/>
                  </a:lnTo>
                  <a:lnTo>
                    <a:pt x="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510;p58">
              <a:extLst>
                <a:ext uri="{FF2B5EF4-FFF2-40B4-BE49-F238E27FC236}">
                  <a16:creationId xmlns:a16="http://schemas.microsoft.com/office/drawing/2014/main" id="{EC87E759-0013-094B-8FBD-053C009E7691}"/>
                </a:ext>
              </a:extLst>
            </p:cNvPr>
            <p:cNvSpPr/>
            <p:nvPr/>
          </p:nvSpPr>
          <p:spPr>
            <a:xfrm>
              <a:off x="6710672" y="2280169"/>
              <a:ext cx="53965" cy="437867"/>
            </a:xfrm>
            <a:custGeom>
              <a:avLst/>
              <a:gdLst/>
              <a:ahLst/>
              <a:cxnLst/>
              <a:rect l="l" t="t" r="r" b="b"/>
              <a:pathLst>
                <a:path w="4711" h="38225" extrusionOk="0">
                  <a:moveTo>
                    <a:pt x="1" y="0"/>
                  </a:moveTo>
                  <a:lnTo>
                    <a:pt x="1" y="38224"/>
                  </a:lnTo>
                  <a:lnTo>
                    <a:pt x="4711" y="38224"/>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511;p58">
              <a:extLst>
                <a:ext uri="{FF2B5EF4-FFF2-40B4-BE49-F238E27FC236}">
                  <a16:creationId xmlns:a16="http://schemas.microsoft.com/office/drawing/2014/main" id="{8CB3AA41-A8BA-0946-B77D-02E1642DCD4E}"/>
                </a:ext>
              </a:extLst>
            </p:cNvPr>
            <p:cNvSpPr/>
            <p:nvPr/>
          </p:nvSpPr>
          <p:spPr>
            <a:xfrm>
              <a:off x="6795897" y="2422463"/>
              <a:ext cx="53186" cy="295573"/>
            </a:xfrm>
            <a:custGeom>
              <a:avLst/>
              <a:gdLst/>
              <a:ahLst/>
              <a:cxnLst/>
              <a:rect l="l" t="t" r="r" b="b"/>
              <a:pathLst>
                <a:path w="4643" h="25803" extrusionOk="0">
                  <a:moveTo>
                    <a:pt x="1" y="1"/>
                  </a:moveTo>
                  <a:lnTo>
                    <a:pt x="1" y="25802"/>
                  </a:lnTo>
                  <a:lnTo>
                    <a:pt x="4642" y="25802"/>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512;p58">
              <a:extLst>
                <a:ext uri="{FF2B5EF4-FFF2-40B4-BE49-F238E27FC236}">
                  <a16:creationId xmlns:a16="http://schemas.microsoft.com/office/drawing/2014/main" id="{77DF0C6A-48E7-F34E-9087-276E60BCFE5B}"/>
                </a:ext>
              </a:extLst>
            </p:cNvPr>
            <p:cNvSpPr/>
            <p:nvPr/>
          </p:nvSpPr>
          <p:spPr>
            <a:xfrm>
              <a:off x="7109432" y="2148025"/>
              <a:ext cx="211906" cy="211906"/>
            </a:xfrm>
            <a:custGeom>
              <a:avLst/>
              <a:gdLst/>
              <a:ahLst/>
              <a:cxnLst/>
              <a:rect l="l" t="t" r="r" b="b"/>
              <a:pathLst>
                <a:path w="18499" h="18499" extrusionOk="0">
                  <a:moveTo>
                    <a:pt x="9238" y="3244"/>
                  </a:moveTo>
                  <a:cubicBezTo>
                    <a:pt x="10695" y="3244"/>
                    <a:pt x="12177" y="3781"/>
                    <a:pt x="13379" y="4983"/>
                  </a:cubicBezTo>
                  <a:cubicBezTo>
                    <a:pt x="15768" y="7304"/>
                    <a:pt x="15768" y="11058"/>
                    <a:pt x="13516" y="13379"/>
                  </a:cubicBezTo>
                  <a:cubicBezTo>
                    <a:pt x="12281" y="14637"/>
                    <a:pt x="10751" y="15200"/>
                    <a:pt x="9250" y="15200"/>
                  </a:cubicBezTo>
                  <a:cubicBezTo>
                    <a:pt x="6190" y="15200"/>
                    <a:pt x="3255" y="12856"/>
                    <a:pt x="3209" y="9284"/>
                  </a:cubicBezTo>
                  <a:cubicBezTo>
                    <a:pt x="3163" y="5665"/>
                    <a:pt x="6144" y="3244"/>
                    <a:pt x="9238" y="3244"/>
                  </a:cubicBezTo>
                  <a:close/>
                  <a:moveTo>
                    <a:pt x="7646" y="1"/>
                  </a:moveTo>
                  <a:lnTo>
                    <a:pt x="5803" y="547"/>
                  </a:lnTo>
                  <a:lnTo>
                    <a:pt x="5735" y="2117"/>
                  </a:lnTo>
                  <a:cubicBezTo>
                    <a:pt x="5325" y="2253"/>
                    <a:pt x="4984" y="2458"/>
                    <a:pt x="4642" y="2731"/>
                  </a:cubicBezTo>
                  <a:lnTo>
                    <a:pt x="3277" y="2117"/>
                  </a:lnTo>
                  <a:lnTo>
                    <a:pt x="1912" y="3482"/>
                  </a:lnTo>
                  <a:lnTo>
                    <a:pt x="2595" y="4779"/>
                  </a:lnTo>
                  <a:cubicBezTo>
                    <a:pt x="2322" y="5120"/>
                    <a:pt x="2117" y="5530"/>
                    <a:pt x="1980" y="5939"/>
                  </a:cubicBezTo>
                  <a:lnTo>
                    <a:pt x="479" y="6007"/>
                  </a:lnTo>
                  <a:lnTo>
                    <a:pt x="1" y="7919"/>
                  </a:lnTo>
                  <a:lnTo>
                    <a:pt x="1230" y="8738"/>
                  </a:lnTo>
                  <a:lnTo>
                    <a:pt x="1230" y="9420"/>
                  </a:lnTo>
                  <a:cubicBezTo>
                    <a:pt x="1230" y="9625"/>
                    <a:pt x="1230" y="9830"/>
                    <a:pt x="1230" y="10034"/>
                  </a:cubicBezTo>
                  <a:lnTo>
                    <a:pt x="1" y="10922"/>
                  </a:lnTo>
                  <a:lnTo>
                    <a:pt x="547" y="12765"/>
                  </a:lnTo>
                  <a:lnTo>
                    <a:pt x="2049" y="12833"/>
                  </a:lnTo>
                  <a:cubicBezTo>
                    <a:pt x="2185" y="13243"/>
                    <a:pt x="2458" y="13584"/>
                    <a:pt x="2663" y="13925"/>
                  </a:cubicBezTo>
                  <a:lnTo>
                    <a:pt x="2049" y="15290"/>
                  </a:lnTo>
                  <a:lnTo>
                    <a:pt x="3414" y="16587"/>
                  </a:lnTo>
                  <a:lnTo>
                    <a:pt x="4779" y="15905"/>
                  </a:lnTo>
                  <a:cubicBezTo>
                    <a:pt x="5120" y="16178"/>
                    <a:pt x="5530" y="16382"/>
                    <a:pt x="5871" y="16519"/>
                  </a:cubicBezTo>
                  <a:lnTo>
                    <a:pt x="6008" y="18021"/>
                  </a:lnTo>
                  <a:lnTo>
                    <a:pt x="7851" y="18498"/>
                  </a:lnTo>
                  <a:lnTo>
                    <a:pt x="8670" y="17270"/>
                  </a:lnTo>
                  <a:lnTo>
                    <a:pt x="9967" y="17270"/>
                  </a:lnTo>
                  <a:lnTo>
                    <a:pt x="10854" y="18498"/>
                  </a:lnTo>
                  <a:lnTo>
                    <a:pt x="12697" y="17952"/>
                  </a:lnTo>
                  <a:lnTo>
                    <a:pt x="12765" y="16519"/>
                  </a:lnTo>
                  <a:cubicBezTo>
                    <a:pt x="13175" y="16314"/>
                    <a:pt x="13516" y="16041"/>
                    <a:pt x="13925" y="15836"/>
                  </a:cubicBezTo>
                  <a:lnTo>
                    <a:pt x="15222" y="16451"/>
                  </a:lnTo>
                  <a:lnTo>
                    <a:pt x="16588" y="15086"/>
                  </a:lnTo>
                  <a:lnTo>
                    <a:pt x="15905" y="13789"/>
                  </a:lnTo>
                  <a:cubicBezTo>
                    <a:pt x="16110" y="13379"/>
                    <a:pt x="16383" y="13038"/>
                    <a:pt x="16519" y="12628"/>
                  </a:cubicBezTo>
                  <a:lnTo>
                    <a:pt x="18021" y="12492"/>
                  </a:lnTo>
                  <a:lnTo>
                    <a:pt x="18499" y="10649"/>
                  </a:lnTo>
                  <a:lnTo>
                    <a:pt x="17270" y="9830"/>
                  </a:lnTo>
                  <a:cubicBezTo>
                    <a:pt x="17270" y="9557"/>
                    <a:pt x="17270" y="9352"/>
                    <a:pt x="17270" y="9147"/>
                  </a:cubicBezTo>
                  <a:lnTo>
                    <a:pt x="17270" y="8465"/>
                  </a:lnTo>
                  <a:lnTo>
                    <a:pt x="18499" y="7645"/>
                  </a:lnTo>
                  <a:lnTo>
                    <a:pt x="17953" y="5803"/>
                  </a:lnTo>
                  <a:lnTo>
                    <a:pt x="16451" y="5734"/>
                  </a:lnTo>
                  <a:cubicBezTo>
                    <a:pt x="16246" y="5325"/>
                    <a:pt x="16041" y="4983"/>
                    <a:pt x="15837" y="4574"/>
                  </a:cubicBezTo>
                  <a:lnTo>
                    <a:pt x="16451" y="3277"/>
                  </a:lnTo>
                  <a:lnTo>
                    <a:pt x="15018" y="1912"/>
                  </a:lnTo>
                  <a:lnTo>
                    <a:pt x="13721" y="2594"/>
                  </a:lnTo>
                  <a:cubicBezTo>
                    <a:pt x="13379" y="2321"/>
                    <a:pt x="12970" y="2117"/>
                    <a:pt x="12560" y="1980"/>
                  </a:cubicBezTo>
                  <a:lnTo>
                    <a:pt x="12492" y="478"/>
                  </a:lnTo>
                  <a:lnTo>
                    <a:pt x="10581" y="1"/>
                  </a:lnTo>
                  <a:lnTo>
                    <a:pt x="9762" y="1229"/>
                  </a:lnTo>
                  <a:lnTo>
                    <a:pt x="8465" y="1229"/>
                  </a:lnTo>
                  <a:lnTo>
                    <a:pt x="7646"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513;p58">
              <a:extLst>
                <a:ext uri="{FF2B5EF4-FFF2-40B4-BE49-F238E27FC236}">
                  <a16:creationId xmlns:a16="http://schemas.microsoft.com/office/drawing/2014/main" id="{99127307-06E1-E245-856C-9B48BE89BF32}"/>
                </a:ext>
              </a:extLst>
            </p:cNvPr>
            <p:cNvSpPr/>
            <p:nvPr/>
          </p:nvSpPr>
          <p:spPr>
            <a:xfrm>
              <a:off x="7109432" y="2148025"/>
              <a:ext cx="211906" cy="211906"/>
            </a:xfrm>
            <a:custGeom>
              <a:avLst/>
              <a:gdLst/>
              <a:ahLst/>
              <a:cxnLst/>
              <a:rect l="l" t="t" r="r" b="b"/>
              <a:pathLst>
                <a:path w="18499" h="18499" extrusionOk="0">
                  <a:moveTo>
                    <a:pt x="10649" y="1"/>
                  </a:moveTo>
                  <a:lnTo>
                    <a:pt x="9762" y="1229"/>
                  </a:lnTo>
                  <a:lnTo>
                    <a:pt x="9762" y="1298"/>
                  </a:lnTo>
                  <a:cubicBezTo>
                    <a:pt x="9898" y="1298"/>
                    <a:pt x="10376" y="342"/>
                    <a:pt x="10513" y="205"/>
                  </a:cubicBezTo>
                  <a:cubicBezTo>
                    <a:pt x="10553" y="165"/>
                    <a:pt x="10622" y="149"/>
                    <a:pt x="10708" y="149"/>
                  </a:cubicBezTo>
                  <a:cubicBezTo>
                    <a:pt x="10917" y="149"/>
                    <a:pt x="11227" y="245"/>
                    <a:pt x="11468" y="342"/>
                  </a:cubicBezTo>
                  <a:cubicBezTo>
                    <a:pt x="11809" y="410"/>
                    <a:pt x="12356" y="410"/>
                    <a:pt x="12424" y="683"/>
                  </a:cubicBezTo>
                  <a:cubicBezTo>
                    <a:pt x="12492" y="956"/>
                    <a:pt x="12287" y="1639"/>
                    <a:pt x="12492" y="1980"/>
                  </a:cubicBezTo>
                  <a:cubicBezTo>
                    <a:pt x="12833" y="2253"/>
                    <a:pt x="13243" y="2526"/>
                    <a:pt x="13652" y="2663"/>
                  </a:cubicBezTo>
                  <a:cubicBezTo>
                    <a:pt x="13994" y="2663"/>
                    <a:pt x="14403" y="2321"/>
                    <a:pt x="14676" y="2185"/>
                  </a:cubicBezTo>
                  <a:cubicBezTo>
                    <a:pt x="14808" y="2119"/>
                    <a:pt x="14897" y="2089"/>
                    <a:pt x="14969" y="2089"/>
                  </a:cubicBezTo>
                  <a:cubicBezTo>
                    <a:pt x="15121" y="2089"/>
                    <a:pt x="15195" y="2226"/>
                    <a:pt x="15427" y="2458"/>
                  </a:cubicBezTo>
                  <a:lnTo>
                    <a:pt x="16314" y="3345"/>
                  </a:lnTo>
                  <a:cubicBezTo>
                    <a:pt x="16314" y="3345"/>
                    <a:pt x="16323" y="3342"/>
                    <a:pt x="16336" y="3337"/>
                  </a:cubicBezTo>
                  <a:lnTo>
                    <a:pt x="16336" y="3337"/>
                  </a:lnTo>
                  <a:cubicBezTo>
                    <a:pt x="16086" y="3666"/>
                    <a:pt x="15897" y="4056"/>
                    <a:pt x="15768" y="4506"/>
                  </a:cubicBezTo>
                  <a:cubicBezTo>
                    <a:pt x="15700" y="4915"/>
                    <a:pt x="16178" y="5325"/>
                    <a:pt x="16383" y="5734"/>
                  </a:cubicBezTo>
                  <a:cubicBezTo>
                    <a:pt x="16416" y="5734"/>
                    <a:pt x="16460" y="5733"/>
                    <a:pt x="16512" y="5732"/>
                  </a:cubicBezTo>
                  <a:lnTo>
                    <a:pt x="16512" y="5732"/>
                  </a:lnTo>
                  <a:cubicBezTo>
                    <a:pt x="16313" y="5658"/>
                    <a:pt x="16245" y="5322"/>
                    <a:pt x="16110" y="5120"/>
                  </a:cubicBezTo>
                  <a:cubicBezTo>
                    <a:pt x="16041" y="4983"/>
                    <a:pt x="15837" y="4710"/>
                    <a:pt x="15837" y="4574"/>
                  </a:cubicBezTo>
                  <a:cubicBezTo>
                    <a:pt x="15905" y="4437"/>
                    <a:pt x="15973" y="4233"/>
                    <a:pt x="16041" y="4096"/>
                  </a:cubicBezTo>
                  <a:cubicBezTo>
                    <a:pt x="16178" y="3823"/>
                    <a:pt x="16314" y="3550"/>
                    <a:pt x="16451" y="3277"/>
                  </a:cubicBezTo>
                  <a:cubicBezTo>
                    <a:pt x="16451" y="3277"/>
                    <a:pt x="16450" y="3276"/>
                    <a:pt x="16447" y="3273"/>
                  </a:cubicBezTo>
                  <a:lnTo>
                    <a:pt x="16447" y="3273"/>
                  </a:lnTo>
                  <a:cubicBezTo>
                    <a:pt x="16466" y="3253"/>
                    <a:pt x="16473" y="3231"/>
                    <a:pt x="16451" y="3209"/>
                  </a:cubicBezTo>
                  <a:lnTo>
                    <a:pt x="15086" y="1912"/>
                  </a:lnTo>
                  <a:lnTo>
                    <a:pt x="15018" y="1912"/>
                  </a:lnTo>
                  <a:lnTo>
                    <a:pt x="14199" y="2321"/>
                  </a:lnTo>
                  <a:cubicBezTo>
                    <a:pt x="14062" y="2390"/>
                    <a:pt x="13925" y="2458"/>
                    <a:pt x="13789" y="2526"/>
                  </a:cubicBezTo>
                  <a:cubicBezTo>
                    <a:pt x="13584" y="2526"/>
                    <a:pt x="13311" y="2321"/>
                    <a:pt x="13175" y="2253"/>
                  </a:cubicBezTo>
                  <a:cubicBezTo>
                    <a:pt x="13038" y="2117"/>
                    <a:pt x="12697" y="2048"/>
                    <a:pt x="12629" y="1912"/>
                  </a:cubicBezTo>
                  <a:cubicBezTo>
                    <a:pt x="12560" y="1707"/>
                    <a:pt x="12560" y="1571"/>
                    <a:pt x="12629" y="1366"/>
                  </a:cubicBezTo>
                  <a:lnTo>
                    <a:pt x="12560" y="547"/>
                  </a:lnTo>
                  <a:lnTo>
                    <a:pt x="12560" y="478"/>
                  </a:lnTo>
                  <a:lnTo>
                    <a:pt x="10649" y="1"/>
                  </a:lnTo>
                  <a:close/>
                  <a:moveTo>
                    <a:pt x="17151" y="5717"/>
                  </a:moveTo>
                  <a:cubicBezTo>
                    <a:pt x="16918" y="5717"/>
                    <a:pt x="16675" y="5727"/>
                    <a:pt x="16512" y="5732"/>
                  </a:cubicBezTo>
                  <a:lnTo>
                    <a:pt x="16512" y="5732"/>
                  </a:lnTo>
                  <a:cubicBezTo>
                    <a:pt x="16514" y="5733"/>
                    <a:pt x="16517" y="5733"/>
                    <a:pt x="16519" y="5734"/>
                  </a:cubicBezTo>
                  <a:lnTo>
                    <a:pt x="16997" y="5734"/>
                  </a:lnTo>
                  <a:lnTo>
                    <a:pt x="17803" y="5792"/>
                  </a:lnTo>
                  <a:lnTo>
                    <a:pt x="17803" y="5792"/>
                  </a:lnTo>
                  <a:cubicBezTo>
                    <a:pt x="17716" y="5732"/>
                    <a:pt x="17441" y="5717"/>
                    <a:pt x="17151" y="5717"/>
                  </a:cubicBezTo>
                  <a:close/>
                  <a:moveTo>
                    <a:pt x="7646" y="1"/>
                  </a:moveTo>
                  <a:lnTo>
                    <a:pt x="5735" y="547"/>
                  </a:lnTo>
                  <a:lnTo>
                    <a:pt x="5735" y="1434"/>
                  </a:lnTo>
                  <a:cubicBezTo>
                    <a:pt x="5735" y="1639"/>
                    <a:pt x="5735" y="1775"/>
                    <a:pt x="5735" y="1980"/>
                  </a:cubicBezTo>
                  <a:cubicBezTo>
                    <a:pt x="5666" y="2117"/>
                    <a:pt x="5325" y="2185"/>
                    <a:pt x="5189" y="2321"/>
                  </a:cubicBezTo>
                  <a:cubicBezTo>
                    <a:pt x="5006" y="2382"/>
                    <a:pt x="4824" y="2605"/>
                    <a:pt x="4642" y="2605"/>
                  </a:cubicBezTo>
                  <a:cubicBezTo>
                    <a:pt x="4619" y="2605"/>
                    <a:pt x="4597" y="2602"/>
                    <a:pt x="4574" y="2594"/>
                  </a:cubicBezTo>
                  <a:cubicBezTo>
                    <a:pt x="4438" y="2594"/>
                    <a:pt x="4301" y="2526"/>
                    <a:pt x="4096" y="2390"/>
                  </a:cubicBezTo>
                  <a:lnTo>
                    <a:pt x="3277" y="2048"/>
                  </a:lnTo>
                  <a:lnTo>
                    <a:pt x="1912" y="3414"/>
                  </a:lnTo>
                  <a:lnTo>
                    <a:pt x="1912" y="3482"/>
                  </a:lnTo>
                  <a:lnTo>
                    <a:pt x="2322" y="4233"/>
                  </a:lnTo>
                  <a:cubicBezTo>
                    <a:pt x="2390" y="4369"/>
                    <a:pt x="2458" y="4574"/>
                    <a:pt x="2527" y="4710"/>
                  </a:cubicBezTo>
                  <a:cubicBezTo>
                    <a:pt x="2527" y="4915"/>
                    <a:pt x="2322" y="5120"/>
                    <a:pt x="2253" y="5325"/>
                  </a:cubicBezTo>
                  <a:cubicBezTo>
                    <a:pt x="2117" y="5461"/>
                    <a:pt x="2049" y="5803"/>
                    <a:pt x="1912" y="5871"/>
                  </a:cubicBezTo>
                  <a:lnTo>
                    <a:pt x="1366" y="5871"/>
                  </a:lnTo>
                  <a:lnTo>
                    <a:pt x="479" y="5939"/>
                  </a:lnTo>
                  <a:cubicBezTo>
                    <a:pt x="342" y="6553"/>
                    <a:pt x="138" y="7168"/>
                    <a:pt x="1" y="7782"/>
                  </a:cubicBezTo>
                  <a:cubicBezTo>
                    <a:pt x="1" y="7782"/>
                    <a:pt x="1" y="7850"/>
                    <a:pt x="1" y="7850"/>
                  </a:cubicBezTo>
                  <a:lnTo>
                    <a:pt x="84" y="7903"/>
                  </a:lnTo>
                  <a:lnTo>
                    <a:pt x="84" y="7903"/>
                  </a:lnTo>
                  <a:cubicBezTo>
                    <a:pt x="74" y="7885"/>
                    <a:pt x="69" y="7867"/>
                    <a:pt x="69" y="7850"/>
                  </a:cubicBezTo>
                  <a:cubicBezTo>
                    <a:pt x="69" y="7645"/>
                    <a:pt x="138" y="7441"/>
                    <a:pt x="206" y="7236"/>
                  </a:cubicBezTo>
                  <a:cubicBezTo>
                    <a:pt x="274" y="6895"/>
                    <a:pt x="342" y="6485"/>
                    <a:pt x="479" y="6144"/>
                  </a:cubicBezTo>
                  <a:cubicBezTo>
                    <a:pt x="615" y="6007"/>
                    <a:pt x="615" y="6007"/>
                    <a:pt x="888" y="6007"/>
                  </a:cubicBezTo>
                  <a:cubicBezTo>
                    <a:pt x="988" y="6027"/>
                    <a:pt x="1088" y="6036"/>
                    <a:pt x="1188" y="6036"/>
                  </a:cubicBezTo>
                  <a:cubicBezTo>
                    <a:pt x="1430" y="6036"/>
                    <a:pt x="1671" y="5987"/>
                    <a:pt x="1912" y="5939"/>
                  </a:cubicBezTo>
                  <a:cubicBezTo>
                    <a:pt x="2117" y="5871"/>
                    <a:pt x="2117" y="5666"/>
                    <a:pt x="2253" y="5461"/>
                  </a:cubicBezTo>
                  <a:cubicBezTo>
                    <a:pt x="2322" y="5256"/>
                    <a:pt x="2663" y="4915"/>
                    <a:pt x="2663" y="4710"/>
                  </a:cubicBezTo>
                  <a:cubicBezTo>
                    <a:pt x="2595" y="4574"/>
                    <a:pt x="2322" y="4164"/>
                    <a:pt x="2253" y="3960"/>
                  </a:cubicBezTo>
                  <a:cubicBezTo>
                    <a:pt x="2117" y="3755"/>
                    <a:pt x="1980" y="3482"/>
                    <a:pt x="1980" y="3414"/>
                  </a:cubicBezTo>
                  <a:cubicBezTo>
                    <a:pt x="2049" y="3345"/>
                    <a:pt x="2595" y="2799"/>
                    <a:pt x="2731" y="2663"/>
                  </a:cubicBezTo>
                  <a:cubicBezTo>
                    <a:pt x="2868" y="2526"/>
                    <a:pt x="3141" y="2117"/>
                    <a:pt x="3277" y="2117"/>
                  </a:cubicBezTo>
                  <a:cubicBezTo>
                    <a:pt x="3550" y="2185"/>
                    <a:pt x="3823" y="2321"/>
                    <a:pt x="4028" y="2458"/>
                  </a:cubicBezTo>
                  <a:cubicBezTo>
                    <a:pt x="4233" y="2594"/>
                    <a:pt x="4438" y="2663"/>
                    <a:pt x="4574" y="2731"/>
                  </a:cubicBezTo>
                  <a:cubicBezTo>
                    <a:pt x="4847" y="2731"/>
                    <a:pt x="5462" y="2185"/>
                    <a:pt x="5735" y="2048"/>
                  </a:cubicBezTo>
                  <a:cubicBezTo>
                    <a:pt x="5735" y="1639"/>
                    <a:pt x="5735" y="1161"/>
                    <a:pt x="5803" y="751"/>
                  </a:cubicBezTo>
                  <a:cubicBezTo>
                    <a:pt x="5939" y="478"/>
                    <a:pt x="6349" y="478"/>
                    <a:pt x="6690" y="342"/>
                  </a:cubicBezTo>
                  <a:cubicBezTo>
                    <a:pt x="7001" y="290"/>
                    <a:pt x="7312" y="160"/>
                    <a:pt x="7534" y="160"/>
                  </a:cubicBezTo>
                  <a:cubicBezTo>
                    <a:pt x="7604" y="160"/>
                    <a:pt x="7665" y="173"/>
                    <a:pt x="7714" y="205"/>
                  </a:cubicBezTo>
                  <a:cubicBezTo>
                    <a:pt x="7911" y="403"/>
                    <a:pt x="8298" y="1233"/>
                    <a:pt x="8449" y="1233"/>
                  </a:cubicBezTo>
                  <a:cubicBezTo>
                    <a:pt x="8454" y="1233"/>
                    <a:pt x="8460" y="1232"/>
                    <a:pt x="8465" y="1229"/>
                  </a:cubicBezTo>
                  <a:lnTo>
                    <a:pt x="8465" y="1366"/>
                  </a:lnTo>
                  <a:cubicBezTo>
                    <a:pt x="8670" y="1332"/>
                    <a:pt x="8891" y="1315"/>
                    <a:pt x="9113" y="1315"/>
                  </a:cubicBezTo>
                  <a:cubicBezTo>
                    <a:pt x="9335" y="1315"/>
                    <a:pt x="9557" y="1332"/>
                    <a:pt x="9762" y="1366"/>
                  </a:cubicBezTo>
                  <a:cubicBezTo>
                    <a:pt x="9830" y="1366"/>
                    <a:pt x="9830" y="1298"/>
                    <a:pt x="9762" y="1298"/>
                  </a:cubicBezTo>
                  <a:cubicBezTo>
                    <a:pt x="9557" y="1229"/>
                    <a:pt x="9352" y="1195"/>
                    <a:pt x="9147" y="1195"/>
                  </a:cubicBezTo>
                  <a:cubicBezTo>
                    <a:pt x="8943" y="1195"/>
                    <a:pt x="8738" y="1229"/>
                    <a:pt x="8533" y="1298"/>
                  </a:cubicBezTo>
                  <a:lnTo>
                    <a:pt x="8533" y="1229"/>
                  </a:lnTo>
                  <a:lnTo>
                    <a:pt x="7646" y="1"/>
                  </a:lnTo>
                  <a:close/>
                  <a:moveTo>
                    <a:pt x="84" y="7903"/>
                  </a:moveTo>
                  <a:cubicBezTo>
                    <a:pt x="172" y="8076"/>
                    <a:pt x="634" y="8306"/>
                    <a:pt x="818" y="8376"/>
                  </a:cubicBezTo>
                  <a:lnTo>
                    <a:pt x="818" y="8376"/>
                  </a:lnTo>
                  <a:lnTo>
                    <a:pt x="84" y="7903"/>
                  </a:lnTo>
                  <a:close/>
                  <a:moveTo>
                    <a:pt x="818" y="8376"/>
                  </a:moveTo>
                  <a:lnTo>
                    <a:pt x="957" y="8465"/>
                  </a:lnTo>
                  <a:cubicBezTo>
                    <a:pt x="1161" y="8601"/>
                    <a:pt x="1161" y="8601"/>
                    <a:pt x="1230" y="8806"/>
                  </a:cubicBezTo>
                  <a:cubicBezTo>
                    <a:pt x="1230" y="9079"/>
                    <a:pt x="1093" y="9625"/>
                    <a:pt x="1298" y="9898"/>
                  </a:cubicBezTo>
                  <a:cubicBezTo>
                    <a:pt x="1298" y="9504"/>
                    <a:pt x="1298" y="9056"/>
                    <a:pt x="1298" y="8669"/>
                  </a:cubicBezTo>
                  <a:cubicBezTo>
                    <a:pt x="1230" y="8533"/>
                    <a:pt x="957" y="8465"/>
                    <a:pt x="888" y="8396"/>
                  </a:cubicBezTo>
                  <a:cubicBezTo>
                    <a:pt x="878" y="8396"/>
                    <a:pt x="853" y="8389"/>
                    <a:pt x="818" y="8376"/>
                  </a:cubicBezTo>
                  <a:close/>
                  <a:moveTo>
                    <a:pt x="1298" y="9898"/>
                  </a:moveTo>
                  <a:lnTo>
                    <a:pt x="69" y="10717"/>
                  </a:lnTo>
                  <a:lnTo>
                    <a:pt x="69" y="10785"/>
                  </a:lnTo>
                  <a:cubicBezTo>
                    <a:pt x="77" y="10821"/>
                    <a:pt x="85" y="10857"/>
                    <a:pt x="94" y="10893"/>
                  </a:cubicBezTo>
                  <a:lnTo>
                    <a:pt x="94" y="10893"/>
                  </a:lnTo>
                  <a:cubicBezTo>
                    <a:pt x="95" y="10808"/>
                    <a:pt x="161" y="10757"/>
                    <a:pt x="342" y="10649"/>
                  </a:cubicBezTo>
                  <a:cubicBezTo>
                    <a:pt x="615" y="10444"/>
                    <a:pt x="957" y="10239"/>
                    <a:pt x="1230" y="9966"/>
                  </a:cubicBezTo>
                  <a:lnTo>
                    <a:pt x="1298" y="9966"/>
                  </a:lnTo>
                  <a:cubicBezTo>
                    <a:pt x="1298" y="9944"/>
                    <a:pt x="1298" y="9921"/>
                    <a:pt x="1298" y="9898"/>
                  </a:cubicBezTo>
                  <a:close/>
                  <a:moveTo>
                    <a:pt x="94" y="10893"/>
                  </a:moveTo>
                  <a:cubicBezTo>
                    <a:pt x="93" y="10937"/>
                    <a:pt x="109" y="10989"/>
                    <a:pt x="135" y="11062"/>
                  </a:cubicBezTo>
                  <a:lnTo>
                    <a:pt x="135" y="11062"/>
                  </a:lnTo>
                  <a:cubicBezTo>
                    <a:pt x="121" y="11006"/>
                    <a:pt x="107" y="10950"/>
                    <a:pt x="94" y="10893"/>
                  </a:cubicBezTo>
                  <a:close/>
                  <a:moveTo>
                    <a:pt x="135" y="11062"/>
                  </a:moveTo>
                  <a:lnTo>
                    <a:pt x="135" y="11062"/>
                  </a:lnTo>
                  <a:cubicBezTo>
                    <a:pt x="167" y="11192"/>
                    <a:pt x="202" y="11322"/>
                    <a:pt x="238" y="11452"/>
                  </a:cubicBezTo>
                  <a:lnTo>
                    <a:pt x="238" y="11452"/>
                  </a:lnTo>
                  <a:cubicBezTo>
                    <a:pt x="227" y="11389"/>
                    <a:pt x="216" y="11326"/>
                    <a:pt x="206" y="11263"/>
                  </a:cubicBezTo>
                  <a:cubicBezTo>
                    <a:pt x="178" y="11181"/>
                    <a:pt x="154" y="11116"/>
                    <a:pt x="135" y="11062"/>
                  </a:cubicBezTo>
                  <a:close/>
                  <a:moveTo>
                    <a:pt x="238" y="11452"/>
                  </a:moveTo>
                  <a:lnTo>
                    <a:pt x="238" y="11452"/>
                  </a:lnTo>
                  <a:cubicBezTo>
                    <a:pt x="290" y="11751"/>
                    <a:pt x="353" y="12049"/>
                    <a:pt x="480" y="12348"/>
                  </a:cubicBezTo>
                  <a:lnTo>
                    <a:pt x="480" y="12348"/>
                  </a:lnTo>
                  <a:cubicBezTo>
                    <a:pt x="406" y="12049"/>
                    <a:pt x="319" y="11751"/>
                    <a:pt x="238" y="11452"/>
                  </a:cubicBezTo>
                  <a:close/>
                  <a:moveTo>
                    <a:pt x="480" y="12348"/>
                  </a:moveTo>
                  <a:cubicBezTo>
                    <a:pt x="504" y="12441"/>
                    <a:pt x="526" y="12535"/>
                    <a:pt x="547" y="12628"/>
                  </a:cubicBezTo>
                  <a:lnTo>
                    <a:pt x="1503" y="12697"/>
                  </a:lnTo>
                  <a:lnTo>
                    <a:pt x="1980" y="12697"/>
                  </a:lnTo>
                  <a:cubicBezTo>
                    <a:pt x="2117" y="12765"/>
                    <a:pt x="2253" y="13038"/>
                    <a:pt x="2322" y="13243"/>
                  </a:cubicBezTo>
                  <a:cubicBezTo>
                    <a:pt x="2458" y="13379"/>
                    <a:pt x="2663" y="13652"/>
                    <a:pt x="2663" y="13857"/>
                  </a:cubicBezTo>
                  <a:cubicBezTo>
                    <a:pt x="2595" y="13993"/>
                    <a:pt x="2527" y="14130"/>
                    <a:pt x="2458" y="14266"/>
                  </a:cubicBezTo>
                  <a:lnTo>
                    <a:pt x="2049" y="15086"/>
                  </a:lnTo>
                  <a:lnTo>
                    <a:pt x="2049" y="15154"/>
                  </a:lnTo>
                  <a:lnTo>
                    <a:pt x="2127" y="15236"/>
                  </a:lnTo>
                  <a:lnTo>
                    <a:pt x="2127" y="15236"/>
                  </a:lnTo>
                  <a:cubicBezTo>
                    <a:pt x="2124" y="15231"/>
                    <a:pt x="2120" y="15227"/>
                    <a:pt x="2117" y="15222"/>
                  </a:cubicBezTo>
                  <a:cubicBezTo>
                    <a:pt x="2049" y="14744"/>
                    <a:pt x="2731" y="14266"/>
                    <a:pt x="2731" y="13857"/>
                  </a:cubicBezTo>
                  <a:cubicBezTo>
                    <a:pt x="2527" y="13447"/>
                    <a:pt x="2322" y="13038"/>
                    <a:pt x="2049" y="12697"/>
                  </a:cubicBezTo>
                  <a:cubicBezTo>
                    <a:pt x="1980" y="12662"/>
                    <a:pt x="1827" y="12662"/>
                    <a:pt x="1673" y="12662"/>
                  </a:cubicBezTo>
                  <a:cubicBezTo>
                    <a:pt x="1520" y="12662"/>
                    <a:pt x="1366" y="12662"/>
                    <a:pt x="1298" y="12628"/>
                  </a:cubicBezTo>
                  <a:cubicBezTo>
                    <a:pt x="1161" y="12628"/>
                    <a:pt x="1036" y="12639"/>
                    <a:pt x="925" y="12639"/>
                  </a:cubicBezTo>
                  <a:cubicBezTo>
                    <a:pt x="760" y="12639"/>
                    <a:pt x="629" y="12615"/>
                    <a:pt x="547" y="12492"/>
                  </a:cubicBezTo>
                  <a:cubicBezTo>
                    <a:pt x="523" y="12444"/>
                    <a:pt x="501" y="12396"/>
                    <a:pt x="480" y="12348"/>
                  </a:cubicBezTo>
                  <a:close/>
                  <a:moveTo>
                    <a:pt x="2127" y="15236"/>
                  </a:moveTo>
                  <a:cubicBezTo>
                    <a:pt x="2348" y="15542"/>
                    <a:pt x="2625" y="15820"/>
                    <a:pt x="2921" y="16070"/>
                  </a:cubicBezTo>
                  <a:lnTo>
                    <a:pt x="2921" y="16070"/>
                  </a:lnTo>
                  <a:lnTo>
                    <a:pt x="2127" y="15236"/>
                  </a:lnTo>
                  <a:close/>
                  <a:moveTo>
                    <a:pt x="17803" y="5792"/>
                  </a:moveTo>
                  <a:cubicBezTo>
                    <a:pt x="17808" y="5795"/>
                    <a:pt x="17812" y="5799"/>
                    <a:pt x="17816" y="5803"/>
                  </a:cubicBezTo>
                  <a:cubicBezTo>
                    <a:pt x="18021" y="6007"/>
                    <a:pt x="17953" y="6280"/>
                    <a:pt x="18021" y="6417"/>
                  </a:cubicBezTo>
                  <a:cubicBezTo>
                    <a:pt x="18089" y="6758"/>
                    <a:pt x="18226" y="7099"/>
                    <a:pt x="18294" y="7441"/>
                  </a:cubicBezTo>
                  <a:cubicBezTo>
                    <a:pt x="18294" y="7714"/>
                    <a:pt x="18362" y="7577"/>
                    <a:pt x="18157" y="7782"/>
                  </a:cubicBezTo>
                  <a:cubicBezTo>
                    <a:pt x="17884" y="7919"/>
                    <a:pt x="17680" y="8123"/>
                    <a:pt x="17407" y="8328"/>
                  </a:cubicBezTo>
                  <a:cubicBezTo>
                    <a:pt x="16929" y="8669"/>
                    <a:pt x="17134" y="9215"/>
                    <a:pt x="17134" y="9830"/>
                  </a:cubicBezTo>
                  <a:lnTo>
                    <a:pt x="17202" y="9830"/>
                  </a:lnTo>
                  <a:cubicBezTo>
                    <a:pt x="17134" y="9898"/>
                    <a:pt x="18362" y="10512"/>
                    <a:pt x="18362" y="10649"/>
                  </a:cubicBezTo>
                  <a:cubicBezTo>
                    <a:pt x="18294" y="10990"/>
                    <a:pt x="18226" y="11331"/>
                    <a:pt x="18089" y="11673"/>
                  </a:cubicBezTo>
                  <a:cubicBezTo>
                    <a:pt x="18089" y="11877"/>
                    <a:pt x="18021" y="12150"/>
                    <a:pt x="17953" y="12355"/>
                  </a:cubicBezTo>
                  <a:cubicBezTo>
                    <a:pt x="17844" y="12442"/>
                    <a:pt x="17688" y="12467"/>
                    <a:pt x="17514" y="12467"/>
                  </a:cubicBezTo>
                  <a:cubicBezTo>
                    <a:pt x="17281" y="12467"/>
                    <a:pt x="17017" y="12422"/>
                    <a:pt x="16795" y="12422"/>
                  </a:cubicBezTo>
                  <a:cubicBezTo>
                    <a:pt x="16659" y="12422"/>
                    <a:pt x="16539" y="12439"/>
                    <a:pt x="16451" y="12492"/>
                  </a:cubicBezTo>
                  <a:cubicBezTo>
                    <a:pt x="16178" y="12833"/>
                    <a:pt x="15973" y="13243"/>
                    <a:pt x="15768" y="13652"/>
                  </a:cubicBezTo>
                  <a:cubicBezTo>
                    <a:pt x="15768" y="13789"/>
                    <a:pt x="15905" y="13925"/>
                    <a:pt x="15973" y="13993"/>
                  </a:cubicBezTo>
                  <a:cubicBezTo>
                    <a:pt x="16041" y="14130"/>
                    <a:pt x="16451" y="14676"/>
                    <a:pt x="16451" y="14949"/>
                  </a:cubicBezTo>
                  <a:cubicBezTo>
                    <a:pt x="16451" y="15154"/>
                    <a:pt x="16178" y="15290"/>
                    <a:pt x="16041" y="15427"/>
                  </a:cubicBezTo>
                  <a:cubicBezTo>
                    <a:pt x="15905" y="15563"/>
                    <a:pt x="15564" y="16041"/>
                    <a:pt x="15291" y="16178"/>
                  </a:cubicBezTo>
                  <a:cubicBezTo>
                    <a:pt x="15176" y="16263"/>
                    <a:pt x="15122" y="16301"/>
                    <a:pt x="15072" y="16301"/>
                  </a:cubicBezTo>
                  <a:cubicBezTo>
                    <a:pt x="15003" y="16301"/>
                    <a:pt x="14943" y="16228"/>
                    <a:pt x="14745" y="16109"/>
                  </a:cubicBezTo>
                  <a:cubicBezTo>
                    <a:pt x="14540" y="16041"/>
                    <a:pt x="14062" y="15700"/>
                    <a:pt x="13857" y="15700"/>
                  </a:cubicBezTo>
                  <a:cubicBezTo>
                    <a:pt x="13652" y="15700"/>
                    <a:pt x="13311" y="16041"/>
                    <a:pt x="13175" y="16109"/>
                  </a:cubicBezTo>
                  <a:cubicBezTo>
                    <a:pt x="12970" y="16246"/>
                    <a:pt x="12765" y="16246"/>
                    <a:pt x="12697" y="16451"/>
                  </a:cubicBezTo>
                  <a:cubicBezTo>
                    <a:pt x="12560" y="16587"/>
                    <a:pt x="12629" y="17202"/>
                    <a:pt x="12629" y="17475"/>
                  </a:cubicBezTo>
                  <a:cubicBezTo>
                    <a:pt x="12629" y="17884"/>
                    <a:pt x="12697" y="17816"/>
                    <a:pt x="12356" y="17952"/>
                  </a:cubicBezTo>
                  <a:cubicBezTo>
                    <a:pt x="12014" y="18021"/>
                    <a:pt x="11468" y="18157"/>
                    <a:pt x="11127" y="18294"/>
                  </a:cubicBezTo>
                  <a:cubicBezTo>
                    <a:pt x="11021" y="18315"/>
                    <a:pt x="10949" y="18329"/>
                    <a:pt x="10892" y="18329"/>
                  </a:cubicBezTo>
                  <a:cubicBezTo>
                    <a:pt x="10766" y="18329"/>
                    <a:pt x="10722" y="18256"/>
                    <a:pt x="10581" y="18021"/>
                  </a:cubicBezTo>
                  <a:lnTo>
                    <a:pt x="9967" y="17202"/>
                  </a:lnTo>
                  <a:cubicBezTo>
                    <a:pt x="9785" y="17202"/>
                    <a:pt x="9360" y="17141"/>
                    <a:pt x="9036" y="17141"/>
                  </a:cubicBezTo>
                  <a:cubicBezTo>
                    <a:pt x="8874" y="17141"/>
                    <a:pt x="8738" y="17156"/>
                    <a:pt x="8670" y="17202"/>
                  </a:cubicBezTo>
                  <a:cubicBezTo>
                    <a:pt x="8397" y="17270"/>
                    <a:pt x="8397" y="17611"/>
                    <a:pt x="8260" y="17748"/>
                  </a:cubicBezTo>
                  <a:cubicBezTo>
                    <a:pt x="8192" y="17884"/>
                    <a:pt x="7919" y="18362"/>
                    <a:pt x="7851" y="18430"/>
                  </a:cubicBezTo>
                  <a:cubicBezTo>
                    <a:pt x="7578" y="18430"/>
                    <a:pt x="7031" y="18225"/>
                    <a:pt x="6758" y="18157"/>
                  </a:cubicBezTo>
                  <a:cubicBezTo>
                    <a:pt x="6554" y="18089"/>
                    <a:pt x="6281" y="18021"/>
                    <a:pt x="6076" y="17952"/>
                  </a:cubicBezTo>
                  <a:cubicBezTo>
                    <a:pt x="5939" y="17816"/>
                    <a:pt x="6008" y="17133"/>
                    <a:pt x="5939" y="16928"/>
                  </a:cubicBezTo>
                  <a:cubicBezTo>
                    <a:pt x="5939" y="16792"/>
                    <a:pt x="5939" y="16587"/>
                    <a:pt x="5939" y="16451"/>
                  </a:cubicBezTo>
                  <a:cubicBezTo>
                    <a:pt x="5530" y="16178"/>
                    <a:pt x="5189" y="15973"/>
                    <a:pt x="4779" y="15836"/>
                  </a:cubicBezTo>
                  <a:cubicBezTo>
                    <a:pt x="4324" y="15836"/>
                    <a:pt x="3807" y="16455"/>
                    <a:pt x="3464" y="16455"/>
                  </a:cubicBezTo>
                  <a:cubicBezTo>
                    <a:pt x="3447" y="16455"/>
                    <a:pt x="3430" y="16454"/>
                    <a:pt x="3414" y="16451"/>
                  </a:cubicBezTo>
                  <a:cubicBezTo>
                    <a:pt x="3248" y="16332"/>
                    <a:pt x="3082" y="16205"/>
                    <a:pt x="2921" y="16070"/>
                  </a:cubicBezTo>
                  <a:lnTo>
                    <a:pt x="2921" y="16070"/>
                  </a:lnTo>
                  <a:lnTo>
                    <a:pt x="3414" y="16587"/>
                  </a:lnTo>
                  <a:lnTo>
                    <a:pt x="3482" y="16587"/>
                  </a:lnTo>
                  <a:lnTo>
                    <a:pt x="4301" y="16178"/>
                  </a:lnTo>
                  <a:cubicBezTo>
                    <a:pt x="4438" y="16109"/>
                    <a:pt x="4574" y="15973"/>
                    <a:pt x="4711" y="15973"/>
                  </a:cubicBezTo>
                  <a:cubicBezTo>
                    <a:pt x="4916" y="15973"/>
                    <a:pt x="5120" y="16178"/>
                    <a:pt x="5325" y="16246"/>
                  </a:cubicBezTo>
                  <a:cubicBezTo>
                    <a:pt x="5462" y="16382"/>
                    <a:pt x="5803" y="16451"/>
                    <a:pt x="5871" y="16587"/>
                  </a:cubicBezTo>
                  <a:cubicBezTo>
                    <a:pt x="5871" y="16792"/>
                    <a:pt x="5939" y="16928"/>
                    <a:pt x="5939" y="17133"/>
                  </a:cubicBezTo>
                  <a:cubicBezTo>
                    <a:pt x="5939" y="17406"/>
                    <a:pt x="5939" y="17679"/>
                    <a:pt x="6008" y="17952"/>
                  </a:cubicBezTo>
                  <a:cubicBezTo>
                    <a:pt x="5939" y="17952"/>
                    <a:pt x="5939" y="17952"/>
                    <a:pt x="6008" y="18021"/>
                  </a:cubicBezTo>
                  <a:lnTo>
                    <a:pt x="7851" y="18498"/>
                  </a:lnTo>
                  <a:cubicBezTo>
                    <a:pt x="7987" y="18225"/>
                    <a:pt x="8192" y="17952"/>
                    <a:pt x="8328" y="17748"/>
                  </a:cubicBezTo>
                  <a:cubicBezTo>
                    <a:pt x="8397" y="17543"/>
                    <a:pt x="8465" y="17406"/>
                    <a:pt x="8601" y="17270"/>
                  </a:cubicBezTo>
                  <a:cubicBezTo>
                    <a:pt x="8647" y="17247"/>
                    <a:pt x="8715" y="17239"/>
                    <a:pt x="8794" y="17239"/>
                  </a:cubicBezTo>
                  <a:cubicBezTo>
                    <a:pt x="8950" y="17239"/>
                    <a:pt x="9147" y="17270"/>
                    <a:pt x="9284" y="17270"/>
                  </a:cubicBezTo>
                  <a:cubicBezTo>
                    <a:pt x="9420" y="17270"/>
                    <a:pt x="9587" y="17239"/>
                    <a:pt x="9744" y="17239"/>
                  </a:cubicBezTo>
                  <a:cubicBezTo>
                    <a:pt x="9822" y="17239"/>
                    <a:pt x="9898" y="17247"/>
                    <a:pt x="9967" y="17270"/>
                  </a:cubicBezTo>
                  <a:cubicBezTo>
                    <a:pt x="10035" y="17406"/>
                    <a:pt x="10103" y="17543"/>
                    <a:pt x="10240" y="17679"/>
                  </a:cubicBezTo>
                  <a:lnTo>
                    <a:pt x="10717" y="18430"/>
                  </a:lnTo>
                  <a:lnTo>
                    <a:pt x="10786" y="18430"/>
                  </a:lnTo>
                  <a:lnTo>
                    <a:pt x="12765" y="17952"/>
                  </a:lnTo>
                  <a:lnTo>
                    <a:pt x="12765" y="17065"/>
                  </a:lnTo>
                  <a:cubicBezTo>
                    <a:pt x="12765" y="16860"/>
                    <a:pt x="12765" y="16724"/>
                    <a:pt x="12765" y="16519"/>
                  </a:cubicBezTo>
                  <a:cubicBezTo>
                    <a:pt x="12833" y="16382"/>
                    <a:pt x="13175" y="16314"/>
                    <a:pt x="13311" y="16178"/>
                  </a:cubicBezTo>
                  <a:cubicBezTo>
                    <a:pt x="13493" y="16117"/>
                    <a:pt x="13676" y="15894"/>
                    <a:pt x="13858" y="15894"/>
                  </a:cubicBezTo>
                  <a:cubicBezTo>
                    <a:pt x="13881" y="15894"/>
                    <a:pt x="13903" y="15897"/>
                    <a:pt x="13925" y="15905"/>
                  </a:cubicBezTo>
                  <a:cubicBezTo>
                    <a:pt x="14062" y="15905"/>
                    <a:pt x="14199" y="15973"/>
                    <a:pt x="14403" y="16109"/>
                  </a:cubicBezTo>
                  <a:lnTo>
                    <a:pt x="15154" y="16451"/>
                  </a:lnTo>
                  <a:lnTo>
                    <a:pt x="15222" y="16451"/>
                  </a:lnTo>
                  <a:lnTo>
                    <a:pt x="16588" y="15086"/>
                  </a:lnTo>
                  <a:lnTo>
                    <a:pt x="16178" y="14266"/>
                  </a:lnTo>
                  <a:cubicBezTo>
                    <a:pt x="16041" y="14130"/>
                    <a:pt x="15973" y="13925"/>
                    <a:pt x="15905" y="13789"/>
                  </a:cubicBezTo>
                  <a:cubicBezTo>
                    <a:pt x="15905" y="13652"/>
                    <a:pt x="16110" y="13379"/>
                    <a:pt x="16246" y="13243"/>
                  </a:cubicBezTo>
                  <a:cubicBezTo>
                    <a:pt x="16314" y="13038"/>
                    <a:pt x="16451" y="12697"/>
                    <a:pt x="16588" y="12628"/>
                  </a:cubicBezTo>
                  <a:lnTo>
                    <a:pt x="17065" y="12628"/>
                  </a:lnTo>
                  <a:lnTo>
                    <a:pt x="17953" y="12560"/>
                  </a:lnTo>
                  <a:cubicBezTo>
                    <a:pt x="18157" y="11946"/>
                    <a:pt x="18294" y="11331"/>
                    <a:pt x="18430" y="10717"/>
                  </a:cubicBezTo>
                  <a:lnTo>
                    <a:pt x="18430" y="10649"/>
                  </a:lnTo>
                  <a:lnTo>
                    <a:pt x="17270" y="9761"/>
                  </a:lnTo>
                  <a:lnTo>
                    <a:pt x="17202" y="9761"/>
                  </a:lnTo>
                  <a:cubicBezTo>
                    <a:pt x="17270" y="9420"/>
                    <a:pt x="17338" y="9147"/>
                    <a:pt x="17270" y="8806"/>
                  </a:cubicBezTo>
                  <a:cubicBezTo>
                    <a:pt x="17270" y="8465"/>
                    <a:pt x="17270" y="8533"/>
                    <a:pt x="17543" y="8328"/>
                  </a:cubicBezTo>
                  <a:lnTo>
                    <a:pt x="18499" y="7645"/>
                  </a:lnTo>
                  <a:cubicBezTo>
                    <a:pt x="18294" y="7031"/>
                    <a:pt x="18089" y="6417"/>
                    <a:pt x="17953" y="5803"/>
                  </a:cubicBezTo>
                  <a:lnTo>
                    <a:pt x="17803" y="5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514;p58">
              <a:extLst>
                <a:ext uri="{FF2B5EF4-FFF2-40B4-BE49-F238E27FC236}">
                  <a16:creationId xmlns:a16="http://schemas.microsoft.com/office/drawing/2014/main" id="{4BB0B245-1D41-8344-95A2-7310160EC696}"/>
                </a:ext>
              </a:extLst>
            </p:cNvPr>
            <p:cNvSpPr/>
            <p:nvPr/>
          </p:nvSpPr>
          <p:spPr>
            <a:xfrm>
              <a:off x="7124289" y="2185883"/>
              <a:ext cx="182948" cy="136246"/>
            </a:xfrm>
            <a:custGeom>
              <a:avLst/>
              <a:gdLst/>
              <a:ahLst/>
              <a:cxnLst/>
              <a:rect l="l" t="t" r="r" b="b"/>
              <a:pathLst>
                <a:path w="15971" h="11894" extrusionOk="0">
                  <a:moveTo>
                    <a:pt x="7995" y="21"/>
                  </a:moveTo>
                  <a:cubicBezTo>
                    <a:pt x="12895" y="21"/>
                    <a:pt x="15970" y="6132"/>
                    <a:pt x="12151" y="10074"/>
                  </a:cubicBezTo>
                  <a:cubicBezTo>
                    <a:pt x="10976" y="11249"/>
                    <a:pt x="9461" y="11817"/>
                    <a:pt x="7957" y="11817"/>
                  </a:cubicBezTo>
                  <a:cubicBezTo>
                    <a:pt x="5966" y="11817"/>
                    <a:pt x="3996" y="10820"/>
                    <a:pt x="2868" y="8914"/>
                  </a:cubicBezTo>
                  <a:cubicBezTo>
                    <a:pt x="888" y="5569"/>
                    <a:pt x="2595" y="1269"/>
                    <a:pt x="6349" y="245"/>
                  </a:cubicBezTo>
                  <a:cubicBezTo>
                    <a:pt x="6914" y="92"/>
                    <a:pt x="7465" y="21"/>
                    <a:pt x="7995" y="21"/>
                  </a:cubicBezTo>
                  <a:close/>
                  <a:moveTo>
                    <a:pt x="7957" y="0"/>
                  </a:moveTo>
                  <a:cubicBezTo>
                    <a:pt x="7721" y="0"/>
                    <a:pt x="7481" y="13"/>
                    <a:pt x="7236" y="40"/>
                  </a:cubicBezTo>
                  <a:cubicBezTo>
                    <a:pt x="1707" y="655"/>
                    <a:pt x="1" y="7890"/>
                    <a:pt x="4642" y="10961"/>
                  </a:cubicBezTo>
                  <a:cubicBezTo>
                    <a:pt x="5667" y="11588"/>
                    <a:pt x="6811" y="11893"/>
                    <a:pt x="7939" y="11893"/>
                  </a:cubicBezTo>
                  <a:cubicBezTo>
                    <a:pt x="9517" y="11893"/>
                    <a:pt x="11065" y="11296"/>
                    <a:pt x="12219" y="10142"/>
                  </a:cubicBezTo>
                  <a:cubicBezTo>
                    <a:pt x="15939" y="6226"/>
                    <a:pt x="13106" y="0"/>
                    <a:pt x="7957"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515;p58">
              <a:extLst>
                <a:ext uri="{FF2B5EF4-FFF2-40B4-BE49-F238E27FC236}">
                  <a16:creationId xmlns:a16="http://schemas.microsoft.com/office/drawing/2014/main" id="{096AE4C8-4F70-104F-94A9-3A6EB1380361}"/>
                </a:ext>
              </a:extLst>
            </p:cNvPr>
            <p:cNvSpPr/>
            <p:nvPr/>
          </p:nvSpPr>
          <p:spPr>
            <a:xfrm>
              <a:off x="7742767" y="2103465"/>
              <a:ext cx="135272" cy="136841"/>
            </a:xfrm>
            <a:custGeom>
              <a:avLst/>
              <a:gdLst/>
              <a:ahLst/>
              <a:cxnLst/>
              <a:rect l="l" t="t" r="r" b="b"/>
              <a:pathLst>
                <a:path w="11809" h="11946" extrusionOk="0">
                  <a:moveTo>
                    <a:pt x="6017" y="2111"/>
                  </a:moveTo>
                  <a:cubicBezTo>
                    <a:pt x="6944" y="2111"/>
                    <a:pt x="7889" y="2450"/>
                    <a:pt x="8669" y="3208"/>
                  </a:cubicBezTo>
                  <a:cubicBezTo>
                    <a:pt x="10171" y="4710"/>
                    <a:pt x="10171" y="7099"/>
                    <a:pt x="8669" y="8600"/>
                  </a:cubicBezTo>
                  <a:cubicBezTo>
                    <a:pt x="7901" y="9414"/>
                    <a:pt x="6930" y="9779"/>
                    <a:pt x="5974" y="9779"/>
                  </a:cubicBezTo>
                  <a:cubicBezTo>
                    <a:pt x="4040" y="9779"/>
                    <a:pt x="2162" y="8290"/>
                    <a:pt x="2116" y="6007"/>
                  </a:cubicBezTo>
                  <a:cubicBezTo>
                    <a:pt x="2116" y="3677"/>
                    <a:pt x="4024" y="2111"/>
                    <a:pt x="6017" y="2111"/>
                  </a:cubicBezTo>
                  <a:close/>
                  <a:moveTo>
                    <a:pt x="4915" y="0"/>
                  </a:moveTo>
                  <a:lnTo>
                    <a:pt x="3755" y="341"/>
                  </a:lnTo>
                  <a:lnTo>
                    <a:pt x="3686" y="1297"/>
                  </a:lnTo>
                  <a:cubicBezTo>
                    <a:pt x="3413" y="1433"/>
                    <a:pt x="3208" y="1570"/>
                    <a:pt x="3004" y="1706"/>
                  </a:cubicBezTo>
                  <a:lnTo>
                    <a:pt x="2116" y="1297"/>
                  </a:lnTo>
                  <a:lnTo>
                    <a:pt x="1297" y="2184"/>
                  </a:lnTo>
                  <a:lnTo>
                    <a:pt x="1707" y="3003"/>
                  </a:lnTo>
                  <a:cubicBezTo>
                    <a:pt x="1570" y="3276"/>
                    <a:pt x="1434" y="3481"/>
                    <a:pt x="1297" y="3754"/>
                  </a:cubicBezTo>
                  <a:lnTo>
                    <a:pt x="342" y="3822"/>
                  </a:lnTo>
                  <a:lnTo>
                    <a:pt x="0" y="5119"/>
                  </a:lnTo>
                  <a:lnTo>
                    <a:pt x="819" y="5665"/>
                  </a:lnTo>
                  <a:cubicBezTo>
                    <a:pt x="819" y="5802"/>
                    <a:pt x="819" y="5938"/>
                    <a:pt x="819" y="6075"/>
                  </a:cubicBezTo>
                  <a:lnTo>
                    <a:pt x="819" y="6484"/>
                  </a:lnTo>
                  <a:lnTo>
                    <a:pt x="69" y="7031"/>
                  </a:lnTo>
                  <a:lnTo>
                    <a:pt x="410" y="8191"/>
                  </a:lnTo>
                  <a:lnTo>
                    <a:pt x="1366" y="8259"/>
                  </a:lnTo>
                  <a:cubicBezTo>
                    <a:pt x="1434" y="8532"/>
                    <a:pt x="1570" y="8737"/>
                    <a:pt x="1775" y="9010"/>
                  </a:cubicBezTo>
                  <a:lnTo>
                    <a:pt x="1366" y="9829"/>
                  </a:lnTo>
                  <a:lnTo>
                    <a:pt x="2185" y="10716"/>
                  </a:lnTo>
                  <a:lnTo>
                    <a:pt x="3072" y="10239"/>
                  </a:lnTo>
                  <a:cubicBezTo>
                    <a:pt x="3277" y="10375"/>
                    <a:pt x="3550" y="10512"/>
                    <a:pt x="3755" y="10648"/>
                  </a:cubicBezTo>
                  <a:lnTo>
                    <a:pt x="3823" y="11604"/>
                  </a:lnTo>
                  <a:lnTo>
                    <a:pt x="5051" y="11945"/>
                  </a:lnTo>
                  <a:lnTo>
                    <a:pt x="5529" y="11126"/>
                  </a:lnTo>
                  <a:lnTo>
                    <a:pt x="6417" y="11126"/>
                  </a:lnTo>
                  <a:lnTo>
                    <a:pt x="6963" y="11945"/>
                  </a:lnTo>
                  <a:lnTo>
                    <a:pt x="8123" y="11604"/>
                  </a:lnTo>
                  <a:lnTo>
                    <a:pt x="8191" y="10648"/>
                  </a:lnTo>
                  <a:cubicBezTo>
                    <a:pt x="8396" y="10512"/>
                    <a:pt x="8669" y="10375"/>
                    <a:pt x="8874" y="10170"/>
                  </a:cubicBezTo>
                  <a:lnTo>
                    <a:pt x="9761" y="10580"/>
                  </a:lnTo>
                  <a:lnTo>
                    <a:pt x="10580" y="9761"/>
                  </a:lnTo>
                  <a:lnTo>
                    <a:pt x="10171" y="8873"/>
                  </a:lnTo>
                  <a:cubicBezTo>
                    <a:pt x="10307" y="8669"/>
                    <a:pt x="10444" y="8396"/>
                    <a:pt x="10580" y="8191"/>
                  </a:cubicBezTo>
                  <a:lnTo>
                    <a:pt x="11536" y="8123"/>
                  </a:lnTo>
                  <a:lnTo>
                    <a:pt x="11809" y="6894"/>
                  </a:lnTo>
                  <a:lnTo>
                    <a:pt x="11058" y="6348"/>
                  </a:lnTo>
                  <a:lnTo>
                    <a:pt x="11058" y="5938"/>
                  </a:lnTo>
                  <a:cubicBezTo>
                    <a:pt x="11058" y="5802"/>
                    <a:pt x="11058" y="5665"/>
                    <a:pt x="11058" y="5529"/>
                  </a:cubicBezTo>
                  <a:lnTo>
                    <a:pt x="11809" y="4983"/>
                  </a:lnTo>
                  <a:lnTo>
                    <a:pt x="11468" y="3822"/>
                  </a:lnTo>
                  <a:lnTo>
                    <a:pt x="10512" y="3754"/>
                  </a:lnTo>
                  <a:cubicBezTo>
                    <a:pt x="10375" y="3481"/>
                    <a:pt x="10239" y="3276"/>
                    <a:pt x="10102" y="3072"/>
                  </a:cubicBezTo>
                  <a:lnTo>
                    <a:pt x="10580" y="2116"/>
                  </a:lnTo>
                  <a:lnTo>
                    <a:pt x="9693" y="1297"/>
                  </a:lnTo>
                  <a:lnTo>
                    <a:pt x="8874" y="1706"/>
                  </a:lnTo>
                  <a:cubicBezTo>
                    <a:pt x="8601" y="1570"/>
                    <a:pt x="8396" y="1433"/>
                    <a:pt x="8123" y="1297"/>
                  </a:cubicBezTo>
                  <a:lnTo>
                    <a:pt x="8055" y="341"/>
                  </a:lnTo>
                  <a:lnTo>
                    <a:pt x="6826" y="0"/>
                  </a:lnTo>
                  <a:lnTo>
                    <a:pt x="6280" y="819"/>
                  </a:lnTo>
                  <a:lnTo>
                    <a:pt x="5461" y="819"/>
                  </a:lnTo>
                  <a:lnTo>
                    <a:pt x="4915" y="0"/>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516;p58">
              <a:extLst>
                <a:ext uri="{FF2B5EF4-FFF2-40B4-BE49-F238E27FC236}">
                  <a16:creationId xmlns:a16="http://schemas.microsoft.com/office/drawing/2014/main" id="{67435F22-A84A-C142-BCE8-EAE2FC1CBF56}"/>
                </a:ext>
              </a:extLst>
            </p:cNvPr>
            <p:cNvSpPr/>
            <p:nvPr/>
          </p:nvSpPr>
          <p:spPr>
            <a:xfrm>
              <a:off x="7740419" y="2102674"/>
              <a:ext cx="135284" cy="137632"/>
            </a:xfrm>
            <a:custGeom>
              <a:avLst/>
              <a:gdLst/>
              <a:ahLst/>
              <a:cxnLst/>
              <a:rect l="l" t="t" r="r" b="b"/>
              <a:pathLst>
                <a:path w="11810" h="12015" extrusionOk="0">
                  <a:moveTo>
                    <a:pt x="6878" y="314"/>
                  </a:moveTo>
                  <a:cubicBezTo>
                    <a:pt x="6821" y="314"/>
                    <a:pt x="6778" y="322"/>
                    <a:pt x="6758" y="342"/>
                  </a:cubicBezTo>
                  <a:cubicBezTo>
                    <a:pt x="6718" y="423"/>
                    <a:pt x="6581" y="673"/>
                    <a:pt x="6462" y="848"/>
                  </a:cubicBezTo>
                  <a:lnTo>
                    <a:pt x="6462" y="848"/>
                  </a:lnTo>
                  <a:cubicBezTo>
                    <a:pt x="6492" y="859"/>
                    <a:pt x="6523" y="873"/>
                    <a:pt x="6553" y="888"/>
                  </a:cubicBezTo>
                  <a:lnTo>
                    <a:pt x="6888" y="314"/>
                  </a:lnTo>
                  <a:lnTo>
                    <a:pt x="6888" y="314"/>
                  </a:lnTo>
                  <a:cubicBezTo>
                    <a:pt x="6885" y="314"/>
                    <a:pt x="6881" y="314"/>
                    <a:pt x="6878" y="314"/>
                  </a:cubicBezTo>
                  <a:close/>
                  <a:moveTo>
                    <a:pt x="5188" y="1"/>
                  </a:moveTo>
                  <a:lnTo>
                    <a:pt x="3960" y="342"/>
                  </a:lnTo>
                  <a:lnTo>
                    <a:pt x="3960" y="570"/>
                  </a:lnTo>
                  <a:lnTo>
                    <a:pt x="3960" y="570"/>
                  </a:lnTo>
                  <a:cubicBezTo>
                    <a:pt x="4066" y="532"/>
                    <a:pt x="4193" y="515"/>
                    <a:pt x="4301" y="479"/>
                  </a:cubicBezTo>
                  <a:cubicBezTo>
                    <a:pt x="4489" y="431"/>
                    <a:pt x="4645" y="352"/>
                    <a:pt x="4768" y="352"/>
                  </a:cubicBezTo>
                  <a:cubicBezTo>
                    <a:pt x="4824" y="352"/>
                    <a:pt x="4873" y="368"/>
                    <a:pt x="4915" y="410"/>
                  </a:cubicBezTo>
                  <a:cubicBezTo>
                    <a:pt x="5044" y="475"/>
                    <a:pt x="5296" y="1030"/>
                    <a:pt x="5439" y="1030"/>
                  </a:cubicBezTo>
                  <a:cubicBezTo>
                    <a:pt x="5446" y="1030"/>
                    <a:pt x="5454" y="1028"/>
                    <a:pt x="5461" y="1025"/>
                  </a:cubicBezTo>
                  <a:cubicBezTo>
                    <a:pt x="5529" y="1025"/>
                    <a:pt x="5461" y="1093"/>
                    <a:pt x="5461" y="1093"/>
                  </a:cubicBezTo>
                  <a:lnTo>
                    <a:pt x="6280" y="1093"/>
                  </a:lnTo>
                  <a:lnTo>
                    <a:pt x="6280" y="1025"/>
                  </a:lnTo>
                  <a:cubicBezTo>
                    <a:pt x="6284" y="1028"/>
                    <a:pt x="6288" y="1030"/>
                    <a:pt x="6293" y="1030"/>
                  </a:cubicBezTo>
                  <a:cubicBezTo>
                    <a:pt x="6327" y="1030"/>
                    <a:pt x="6391" y="952"/>
                    <a:pt x="6462" y="848"/>
                  </a:cubicBezTo>
                  <a:lnTo>
                    <a:pt x="6462" y="848"/>
                  </a:lnTo>
                  <a:cubicBezTo>
                    <a:pt x="6356" y="806"/>
                    <a:pt x="6250" y="786"/>
                    <a:pt x="6144" y="786"/>
                  </a:cubicBezTo>
                  <a:cubicBezTo>
                    <a:pt x="6007" y="786"/>
                    <a:pt x="5871" y="820"/>
                    <a:pt x="5734" y="888"/>
                  </a:cubicBezTo>
                  <a:lnTo>
                    <a:pt x="5734" y="820"/>
                  </a:lnTo>
                  <a:cubicBezTo>
                    <a:pt x="5529" y="547"/>
                    <a:pt x="5325" y="274"/>
                    <a:pt x="5188" y="1"/>
                  </a:cubicBezTo>
                  <a:close/>
                  <a:moveTo>
                    <a:pt x="3960" y="570"/>
                  </a:moveTo>
                  <a:cubicBezTo>
                    <a:pt x="3865" y="604"/>
                    <a:pt x="3787" y="655"/>
                    <a:pt x="3755" y="752"/>
                  </a:cubicBezTo>
                  <a:cubicBezTo>
                    <a:pt x="3695" y="991"/>
                    <a:pt x="3688" y="1231"/>
                    <a:pt x="3687" y="1470"/>
                  </a:cubicBezTo>
                  <a:lnTo>
                    <a:pt x="3687" y="1470"/>
                  </a:lnTo>
                  <a:cubicBezTo>
                    <a:pt x="3814" y="1413"/>
                    <a:pt x="3960" y="1355"/>
                    <a:pt x="3960" y="1298"/>
                  </a:cubicBezTo>
                  <a:cubicBezTo>
                    <a:pt x="4028" y="1161"/>
                    <a:pt x="4028" y="1025"/>
                    <a:pt x="3960" y="956"/>
                  </a:cubicBezTo>
                  <a:lnTo>
                    <a:pt x="3960" y="570"/>
                  </a:lnTo>
                  <a:close/>
                  <a:moveTo>
                    <a:pt x="2458" y="1298"/>
                  </a:moveTo>
                  <a:cubicBezTo>
                    <a:pt x="2373" y="1404"/>
                    <a:pt x="2282" y="1503"/>
                    <a:pt x="2188" y="1598"/>
                  </a:cubicBezTo>
                  <a:lnTo>
                    <a:pt x="2188" y="1598"/>
                  </a:lnTo>
                  <a:cubicBezTo>
                    <a:pt x="2354" y="1671"/>
                    <a:pt x="2474" y="1784"/>
                    <a:pt x="2594" y="1844"/>
                  </a:cubicBezTo>
                  <a:cubicBezTo>
                    <a:pt x="2731" y="1912"/>
                    <a:pt x="2867" y="1980"/>
                    <a:pt x="2936" y="1980"/>
                  </a:cubicBezTo>
                  <a:cubicBezTo>
                    <a:pt x="3072" y="1980"/>
                    <a:pt x="3550" y="1639"/>
                    <a:pt x="3686" y="1571"/>
                  </a:cubicBezTo>
                  <a:cubicBezTo>
                    <a:pt x="3686" y="1537"/>
                    <a:pt x="3686" y="1504"/>
                    <a:pt x="3687" y="1470"/>
                  </a:cubicBezTo>
                  <a:lnTo>
                    <a:pt x="3687" y="1470"/>
                  </a:lnTo>
                  <a:cubicBezTo>
                    <a:pt x="3663" y="1481"/>
                    <a:pt x="3640" y="1492"/>
                    <a:pt x="3618" y="1502"/>
                  </a:cubicBezTo>
                  <a:cubicBezTo>
                    <a:pt x="3550" y="1571"/>
                    <a:pt x="3345" y="1707"/>
                    <a:pt x="3277" y="1707"/>
                  </a:cubicBezTo>
                  <a:cubicBezTo>
                    <a:pt x="3140" y="1639"/>
                    <a:pt x="3072" y="1639"/>
                    <a:pt x="2936" y="1571"/>
                  </a:cubicBezTo>
                  <a:lnTo>
                    <a:pt x="2458" y="1298"/>
                  </a:lnTo>
                  <a:close/>
                  <a:moveTo>
                    <a:pt x="2117" y="1571"/>
                  </a:moveTo>
                  <a:cubicBezTo>
                    <a:pt x="1980" y="1639"/>
                    <a:pt x="1844" y="1844"/>
                    <a:pt x="1775" y="1980"/>
                  </a:cubicBezTo>
                  <a:cubicBezTo>
                    <a:pt x="1639" y="2048"/>
                    <a:pt x="1297" y="2321"/>
                    <a:pt x="1297" y="2458"/>
                  </a:cubicBezTo>
                  <a:cubicBezTo>
                    <a:pt x="1297" y="2595"/>
                    <a:pt x="1366" y="2663"/>
                    <a:pt x="1434" y="2799"/>
                  </a:cubicBezTo>
                  <a:cubicBezTo>
                    <a:pt x="1571" y="2936"/>
                    <a:pt x="1639" y="3141"/>
                    <a:pt x="1707" y="3277"/>
                  </a:cubicBezTo>
                  <a:cubicBezTo>
                    <a:pt x="1707" y="3408"/>
                    <a:pt x="1519" y="3601"/>
                    <a:pt x="1443" y="3737"/>
                  </a:cubicBezTo>
                  <a:lnTo>
                    <a:pt x="1443" y="3737"/>
                  </a:lnTo>
                  <a:cubicBezTo>
                    <a:pt x="1495" y="3734"/>
                    <a:pt x="1540" y="3717"/>
                    <a:pt x="1571" y="3687"/>
                  </a:cubicBezTo>
                  <a:cubicBezTo>
                    <a:pt x="1707" y="3687"/>
                    <a:pt x="1775" y="3482"/>
                    <a:pt x="1775" y="3345"/>
                  </a:cubicBezTo>
                  <a:cubicBezTo>
                    <a:pt x="1844" y="3277"/>
                    <a:pt x="1980" y="3072"/>
                    <a:pt x="1980" y="3004"/>
                  </a:cubicBezTo>
                  <a:cubicBezTo>
                    <a:pt x="1980" y="2868"/>
                    <a:pt x="1912" y="2799"/>
                    <a:pt x="1844" y="2663"/>
                  </a:cubicBezTo>
                  <a:cubicBezTo>
                    <a:pt x="1775" y="2526"/>
                    <a:pt x="1707" y="2321"/>
                    <a:pt x="1571" y="2185"/>
                  </a:cubicBezTo>
                  <a:cubicBezTo>
                    <a:pt x="1759" y="1997"/>
                    <a:pt x="1979" y="1809"/>
                    <a:pt x="2188" y="1598"/>
                  </a:cubicBezTo>
                  <a:lnTo>
                    <a:pt x="2188" y="1598"/>
                  </a:lnTo>
                  <a:cubicBezTo>
                    <a:pt x="2165" y="1588"/>
                    <a:pt x="2141" y="1579"/>
                    <a:pt x="2117" y="1571"/>
                  </a:cubicBezTo>
                  <a:close/>
                  <a:moveTo>
                    <a:pt x="1229" y="3687"/>
                  </a:moveTo>
                  <a:lnTo>
                    <a:pt x="683" y="3755"/>
                  </a:lnTo>
                  <a:lnTo>
                    <a:pt x="569" y="4096"/>
                  </a:lnTo>
                  <a:lnTo>
                    <a:pt x="569" y="4096"/>
                  </a:lnTo>
                  <a:cubicBezTo>
                    <a:pt x="583" y="4096"/>
                    <a:pt x="598" y="4096"/>
                    <a:pt x="615" y="4096"/>
                  </a:cubicBezTo>
                  <a:cubicBezTo>
                    <a:pt x="675" y="4116"/>
                    <a:pt x="735" y="4124"/>
                    <a:pt x="795" y="4124"/>
                  </a:cubicBezTo>
                  <a:cubicBezTo>
                    <a:pt x="940" y="4124"/>
                    <a:pt x="1084" y="4076"/>
                    <a:pt x="1229" y="4028"/>
                  </a:cubicBezTo>
                  <a:cubicBezTo>
                    <a:pt x="1366" y="4028"/>
                    <a:pt x="1366" y="3891"/>
                    <a:pt x="1434" y="3755"/>
                  </a:cubicBezTo>
                  <a:cubicBezTo>
                    <a:pt x="1437" y="3749"/>
                    <a:pt x="1440" y="3743"/>
                    <a:pt x="1443" y="3737"/>
                  </a:cubicBezTo>
                  <a:lnTo>
                    <a:pt x="1443" y="3737"/>
                  </a:lnTo>
                  <a:cubicBezTo>
                    <a:pt x="1437" y="3738"/>
                    <a:pt x="1432" y="3738"/>
                    <a:pt x="1425" y="3738"/>
                  </a:cubicBezTo>
                  <a:cubicBezTo>
                    <a:pt x="1366" y="3738"/>
                    <a:pt x="1297" y="3721"/>
                    <a:pt x="1229" y="3687"/>
                  </a:cubicBezTo>
                  <a:close/>
                  <a:moveTo>
                    <a:pt x="7031" y="69"/>
                  </a:moveTo>
                  <a:lnTo>
                    <a:pt x="6888" y="314"/>
                  </a:lnTo>
                  <a:lnTo>
                    <a:pt x="6888" y="314"/>
                  </a:lnTo>
                  <a:cubicBezTo>
                    <a:pt x="7025" y="316"/>
                    <a:pt x="7231" y="363"/>
                    <a:pt x="7372" y="410"/>
                  </a:cubicBezTo>
                  <a:cubicBezTo>
                    <a:pt x="7645" y="479"/>
                    <a:pt x="7918" y="479"/>
                    <a:pt x="7987" y="683"/>
                  </a:cubicBezTo>
                  <a:cubicBezTo>
                    <a:pt x="8055" y="888"/>
                    <a:pt x="7918" y="1298"/>
                    <a:pt x="8055" y="1502"/>
                  </a:cubicBezTo>
                  <a:cubicBezTo>
                    <a:pt x="8260" y="1707"/>
                    <a:pt x="8533" y="1844"/>
                    <a:pt x="8806" y="1980"/>
                  </a:cubicBezTo>
                  <a:cubicBezTo>
                    <a:pt x="9011" y="1980"/>
                    <a:pt x="9284" y="1707"/>
                    <a:pt x="9420" y="1639"/>
                  </a:cubicBezTo>
                  <a:cubicBezTo>
                    <a:pt x="9471" y="1622"/>
                    <a:pt x="9514" y="1613"/>
                    <a:pt x="9552" y="1613"/>
                  </a:cubicBezTo>
                  <a:cubicBezTo>
                    <a:pt x="9668" y="1613"/>
                    <a:pt x="9744" y="1690"/>
                    <a:pt x="9898" y="1844"/>
                  </a:cubicBezTo>
                  <a:lnTo>
                    <a:pt x="10441" y="2326"/>
                  </a:lnTo>
                  <a:lnTo>
                    <a:pt x="10441" y="2326"/>
                  </a:lnTo>
                  <a:cubicBezTo>
                    <a:pt x="10305" y="2530"/>
                    <a:pt x="10170" y="2801"/>
                    <a:pt x="10103" y="3072"/>
                  </a:cubicBezTo>
                  <a:cubicBezTo>
                    <a:pt x="10034" y="3345"/>
                    <a:pt x="10307" y="3618"/>
                    <a:pt x="10444" y="3960"/>
                  </a:cubicBezTo>
                  <a:cubicBezTo>
                    <a:pt x="10580" y="3960"/>
                    <a:pt x="10929" y="3929"/>
                    <a:pt x="11167" y="3929"/>
                  </a:cubicBezTo>
                  <a:cubicBezTo>
                    <a:pt x="11286" y="3929"/>
                    <a:pt x="11377" y="3937"/>
                    <a:pt x="11400" y="3960"/>
                  </a:cubicBezTo>
                  <a:cubicBezTo>
                    <a:pt x="11468" y="3960"/>
                    <a:pt x="11468" y="4233"/>
                    <a:pt x="11536" y="4369"/>
                  </a:cubicBezTo>
                  <a:cubicBezTo>
                    <a:pt x="11604" y="4574"/>
                    <a:pt x="11673" y="4779"/>
                    <a:pt x="11673" y="4984"/>
                  </a:cubicBezTo>
                  <a:cubicBezTo>
                    <a:pt x="11673" y="5188"/>
                    <a:pt x="11741" y="5052"/>
                    <a:pt x="11604" y="5188"/>
                  </a:cubicBezTo>
                  <a:lnTo>
                    <a:pt x="11809" y="5052"/>
                  </a:lnTo>
                  <a:cubicBezTo>
                    <a:pt x="11673" y="4642"/>
                    <a:pt x="11536" y="4233"/>
                    <a:pt x="11468" y="3823"/>
                  </a:cubicBezTo>
                  <a:lnTo>
                    <a:pt x="10854" y="3823"/>
                  </a:lnTo>
                  <a:cubicBezTo>
                    <a:pt x="10819" y="3857"/>
                    <a:pt x="10768" y="3874"/>
                    <a:pt x="10708" y="3874"/>
                  </a:cubicBezTo>
                  <a:cubicBezTo>
                    <a:pt x="10649" y="3874"/>
                    <a:pt x="10580" y="3857"/>
                    <a:pt x="10512" y="3823"/>
                  </a:cubicBezTo>
                  <a:cubicBezTo>
                    <a:pt x="10444" y="3823"/>
                    <a:pt x="10376" y="3618"/>
                    <a:pt x="10307" y="3482"/>
                  </a:cubicBezTo>
                  <a:cubicBezTo>
                    <a:pt x="10239" y="3414"/>
                    <a:pt x="10103" y="3209"/>
                    <a:pt x="10103" y="3141"/>
                  </a:cubicBezTo>
                  <a:cubicBezTo>
                    <a:pt x="10171" y="3004"/>
                    <a:pt x="10171" y="2936"/>
                    <a:pt x="10239" y="2799"/>
                  </a:cubicBezTo>
                  <a:cubicBezTo>
                    <a:pt x="10300" y="2678"/>
                    <a:pt x="10415" y="2502"/>
                    <a:pt x="10488" y="2368"/>
                  </a:cubicBezTo>
                  <a:lnTo>
                    <a:pt x="10488" y="2368"/>
                  </a:lnTo>
                  <a:lnTo>
                    <a:pt x="10512" y="2390"/>
                  </a:lnTo>
                  <a:lnTo>
                    <a:pt x="10785" y="2185"/>
                  </a:lnTo>
                  <a:lnTo>
                    <a:pt x="9898" y="1298"/>
                  </a:lnTo>
                  <a:lnTo>
                    <a:pt x="9420" y="1571"/>
                  </a:lnTo>
                  <a:cubicBezTo>
                    <a:pt x="9352" y="1639"/>
                    <a:pt x="9215" y="1707"/>
                    <a:pt x="9147" y="1707"/>
                  </a:cubicBezTo>
                  <a:cubicBezTo>
                    <a:pt x="9011" y="1707"/>
                    <a:pt x="8874" y="1571"/>
                    <a:pt x="8738" y="1502"/>
                  </a:cubicBezTo>
                  <a:cubicBezTo>
                    <a:pt x="8669" y="1502"/>
                    <a:pt x="8465" y="1434"/>
                    <a:pt x="8396" y="1298"/>
                  </a:cubicBezTo>
                  <a:cubicBezTo>
                    <a:pt x="8396" y="1229"/>
                    <a:pt x="8396" y="1093"/>
                    <a:pt x="8396" y="956"/>
                  </a:cubicBezTo>
                  <a:lnTo>
                    <a:pt x="8328" y="410"/>
                  </a:lnTo>
                  <a:lnTo>
                    <a:pt x="7031" y="69"/>
                  </a:lnTo>
                  <a:close/>
                  <a:moveTo>
                    <a:pt x="11604" y="5188"/>
                  </a:moveTo>
                  <a:lnTo>
                    <a:pt x="11195" y="5461"/>
                  </a:lnTo>
                  <a:cubicBezTo>
                    <a:pt x="11148" y="5508"/>
                    <a:pt x="11117" y="5531"/>
                    <a:pt x="11097" y="5549"/>
                  </a:cubicBezTo>
                  <a:lnTo>
                    <a:pt x="11097" y="5549"/>
                  </a:lnTo>
                  <a:cubicBezTo>
                    <a:pt x="11107" y="5542"/>
                    <a:pt x="11116" y="5536"/>
                    <a:pt x="11127" y="5530"/>
                  </a:cubicBezTo>
                  <a:cubicBezTo>
                    <a:pt x="11263" y="5393"/>
                    <a:pt x="11468" y="5325"/>
                    <a:pt x="11604" y="5188"/>
                  </a:cubicBezTo>
                  <a:close/>
                  <a:moveTo>
                    <a:pt x="569" y="4096"/>
                  </a:moveTo>
                  <a:cubicBezTo>
                    <a:pt x="410" y="4097"/>
                    <a:pt x="405" y="4107"/>
                    <a:pt x="342" y="4233"/>
                  </a:cubicBezTo>
                  <a:cubicBezTo>
                    <a:pt x="205" y="4437"/>
                    <a:pt x="137" y="4642"/>
                    <a:pt x="137" y="4915"/>
                  </a:cubicBezTo>
                  <a:cubicBezTo>
                    <a:pt x="69" y="5052"/>
                    <a:pt x="69" y="5188"/>
                    <a:pt x="1" y="5257"/>
                  </a:cubicBezTo>
                  <a:cubicBezTo>
                    <a:pt x="69" y="5393"/>
                    <a:pt x="547" y="5598"/>
                    <a:pt x="615" y="5666"/>
                  </a:cubicBezTo>
                  <a:cubicBezTo>
                    <a:pt x="615" y="5666"/>
                    <a:pt x="751" y="5666"/>
                    <a:pt x="820" y="5803"/>
                  </a:cubicBezTo>
                  <a:cubicBezTo>
                    <a:pt x="881" y="5987"/>
                    <a:pt x="832" y="6392"/>
                    <a:pt x="822" y="6620"/>
                  </a:cubicBezTo>
                  <a:lnTo>
                    <a:pt x="822" y="6620"/>
                  </a:lnTo>
                  <a:lnTo>
                    <a:pt x="1024" y="6485"/>
                  </a:lnTo>
                  <a:cubicBezTo>
                    <a:pt x="888" y="6349"/>
                    <a:pt x="1024" y="6007"/>
                    <a:pt x="956" y="5803"/>
                  </a:cubicBezTo>
                  <a:cubicBezTo>
                    <a:pt x="956" y="5666"/>
                    <a:pt x="956" y="5666"/>
                    <a:pt x="820" y="5598"/>
                  </a:cubicBezTo>
                  <a:lnTo>
                    <a:pt x="205" y="5188"/>
                  </a:lnTo>
                  <a:lnTo>
                    <a:pt x="569" y="4096"/>
                  </a:lnTo>
                  <a:close/>
                  <a:moveTo>
                    <a:pt x="822" y="6620"/>
                  </a:moveTo>
                  <a:lnTo>
                    <a:pt x="205" y="7031"/>
                  </a:lnTo>
                  <a:lnTo>
                    <a:pt x="221" y="7089"/>
                  </a:lnTo>
                  <a:lnTo>
                    <a:pt x="221" y="7089"/>
                  </a:lnTo>
                  <a:cubicBezTo>
                    <a:pt x="421" y="6956"/>
                    <a:pt x="618" y="6823"/>
                    <a:pt x="751" y="6690"/>
                  </a:cubicBezTo>
                  <a:lnTo>
                    <a:pt x="820" y="6690"/>
                  </a:lnTo>
                  <a:cubicBezTo>
                    <a:pt x="820" y="6669"/>
                    <a:pt x="820" y="6646"/>
                    <a:pt x="822" y="6620"/>
                  </a:cubicBezTo>
                  <a:close/>
                  <a:moveTo>
                    <a:pt x="11097" y="5549"/>
                  </a:moveTo>
                  <a:lnTo>
                    <a:pt x="11097" y="5549"/>
                  </a:lnTo>
                  <a:cubicBezTo>
                    <a:pt x="10797" y="5759"/>
                    <a:pt x="10988" y="6154"/>
                    <a:pt x="10922" y="6485"/>
                  </a:cubicBezTo>
                  <a:lnTo>
                    <a:pt x="10990" y="6485"/>
                  </a:lnTo>
                  <a:cubicBezTo>
                    <a:pt x="10990" y="6553"/>
                    <a:pt x="11741" y="6963"/>
                    <a:pt x="11741" y="7031"/>
                  </a:cubicBezTo>
                  <a:cubicBezTo>
                    <a:pt x="11741" y="7064"/>
                    <a:pt x="11740" y="7096"/>
                    <a:pt x="11738" y="7127"/>
                  </a:cubicBezTo>
                  <a:lnTo>
                    <a:pt x="11738" y="7127"/>
                  </a:lnTo>
                  <a:cubicBezTo>
                    <a:pt x="11760" y="7050"/>
                    <a:pt x="11783" y="6972"/>
                    <a:pt x="11809" y="6895"/>
                  </a:cubicBezTo>
                  <a:lnTo>
                    <a:pt x="10990" y="6349"/>
                  </a:lnTo>
                  <a:cubicBezTo>
                    <a:pt x="11058" y="6144"/>
                    <a:pt x="11058" y="5939"/>
                    <a:pt x="11058" y="5734"/>
                  </a:cubicBezTo>
                  <a:cubicBezTo>
                    <a:pt x="11058" y="5599"/>
                    <a:pt x="11058" y="5583"/>
                    <a:pt x="11097" y="5549"/>
                  </a:cubicBezTo>
                  <a:close/>
                  <a:moveTo>
                    <a:pt x="11738" y="7127"/>
                  </a:moveTo>
                  <a:cubicBezTo>
                    <a:pt x="11644" y="7459"/>
                    <a:pt x="11578" y="7791"/>
                    <a:pt x="11468" y="8123"/>
                  </a:cubicBezTo>
                  <a:lnTo>
                    <a:pt x="10580" y="8123"/>
                  </a:lnTo>
                  <a:cubicBezTo>
                    <a:pt x="10546" y="8158"/>
                    <a:pt x="10511" y="8228"/>
                    <a:pt x="10477" y="8297"/>
                  </a:cubicBezTo>
                  <a:lnTo>
                    <a:pt x="10477" y="8297"/>
                  </a:lnTo>
                  <a:cubicBezTo>
                    <a:pt x="10488" y="8284"/>
                    <a:pt x="10500" y="8272"/>
                    <a:pt x="10512" y="8260"/>
                  </a:cubicBezTo>
                  <a:cubicBezTo>
                    <a:pt x="10569" y="8222"/>
                    <a:pt x="10651" y="8210"/>
                    <a:pt x="10746" y="8210"/>
                  </a:cubicBezTo>
                  <a:cubicBezTo>
                    <a:pt x="10898" y="8210"/>
                    <a:pt x="11082" y="8241"/>
                    <a:pt x="11234" y="8241"/>
                  </a:cubicBezTo>
                  <a:cubicBezTo>
                    <a:pt x="11329" y="8241"/>
                    <a:pt x="11411" y="8229"/>
                    <a:pt x="11468" y="8192"/>
                  </a:cubicBezTo>
                  <a:cubicBezTo>
                    <a:pt x="11536" y="7987"/>
                    <a:pt x="11536" y="7850"/>
                    <a:pt x="11604" y="7714"/>
                  </a:cubicBezTo>
                  <a:cubicBezTo>
                    <a:pt x="11664" y="7534"/>
                    <a:pt x="11724" y="7354"/>
                    <a:pt x="11738" y="7127"/>
                  </a:cubicBezTo>
                  <a:close/>
                  <a:moveTo>
                    <a:pt x="10477" y="8297"/>
                  </a:moveTo>
                  <a:cubicBezTo>
                    <a:pt x="10292" y="8497"/>
                    <a:pt x="10167" y="8754"/>
                    <a:pt x="10103" y="9011"/>
                  </a:cubicBezTo>
                  <a:cubicBezTo>
                    <a:pt x="10103" y="9079"/>
                    <a:pt x="10171" y="9147"/>
                    <a:pt x="10171" y="9215"/>
                  </a:cubicBezTo>
                  <a:cubicBezTo>
                    <a:pt x="10232" y="9338"/>
                    <a:pt x="10458" y="9570"/>
                    <a:pt x="10504" y="9764"/>
                  </a:cubicBezTo>
                  <a:lnTo>
                    <a:pt x="10504" y="9764"/>
                  </a:lnTo>
                  <a:lnTo>
                    <a:pt x="10580" y="9693"/>
                  </a:lnTo>
                  <a:cubicBezTo>
                    <a:pt x="10512" y="9489"/>
                    <a:pt x="10376" y="9352"/>
                    <a:pt x="10307" y="9147"/>
                  </a:cubicBezTo>
                  <a:cubicBezTo>
                    <a:pt x="10239" y="9079"/>
                    <a:pt x="10171" y="8942"/>
                    <a:pt x="10171" y="8874"/>
                  </a:cubicBezTo>
                  <a:cubicBezTo>
                    <a:pt x="10171" y="8738"/>
                    <a:pt x="10307" y="8601"/>
                    <a:pt x="10376" y="8465"/>
                  </a:cubicBezTo>
                  <a:cubicBezTo>
                    <a:pt x="10409" y="8431"/>
                    <a:pt x="10443" y="8364"/>
                    <a:pt x="10477" y="8297"/>
                  </a:cubicBezTo>
                  <a:close/>
                  <a:moveTo>
                    <a:pt x="10504" y="9764"/>
                  </a:moveTo>
                  <a:lnTo>
                    <a:pt x="9693" y="10512"/>
                  </a:lnTo>
                  <a:lnTo>
                    <a:pt x="9215" y="10308"/>
                  </a:lnTo>
                  <a:cubicBezTo>
                    <a:pt x="9079" y="10239"/>
                    <a:pt x="9011" y="10171"/>
                    <a:pt x="8874" y="10171"/>
                  </a:cubicBezTo>
                  <a:cubicBezTo>
                    <a:pt x="8865" y="10162"/>
                    <a:pt x="8852" y="10157"/>
                    <a:pt x="8838" y="10157"/>
                  </a:cubicBezTo>
                  <a:cubicBezTo>
                    <a:pt x="8751" y="10157"/>
                    <a:pt x="8591" y="10317"/>
                    <a:pt x="8533" y="10376"/>
                  </a:cubicBezTo>
                  <a:cubicBezTo>
                    <a:pt x="8396" y="10376"/>
                    <a:pt x="8191" y="10444"/>
                    <a:pt x="8191" y="10581"/>
                  </a:cubicBezTo>
                  <a:cubicBezTo>
                    <a:pt x="8191" y="10602"/>
                    <a:pt x="8191" y="10629"/>
                    <a:pt x="8191" y="10661"/>
                  </a:cubicBezTo>
                  <a:lnTo>
                    <a:pt x="8191" y="10661"/>
                  </a:lnTo>
                  <a:cubicBezTo>
                    <a:pt x="8253" y="10633"/>
                    <a:pt x="8325" y="10616"/>
                    <a:pt x="8396" y="10581"/>
                  </a:cubicBezTo>
                  <a:cubicBezTo>
                    <a:pt x="8533" y="10512"/>
                    <a:pt x="8669" y="10308"/>
                    <a:pt x="8874" y="10308"/>
                  </a:cubicBezTo>
                  <a:cubicBezTo>
                    <a:pt x="9011" y="10308"/>
                    <a:pt x="9147" y="10444"/>
                    <a:pt x="9420" y="10581"/>
                  </a:cubicBezTo>
                  <a:cubicBezTo>
                    <a:pt x="9565" y="10629"/>
                    <a:pt x="9607" y="10677"/>
                    <a:pt x="9668" y="10677"/>
                  </a:cubicBezTo>
                  <a:cubicBezTo>
                    <a:pt x="9693" y="10677"/>
                    <a:pt x="9721" y="10669"/>
                    <a:pt x="9761" y="10649"/>
                  </a:cubicBezTo>
                  <a:cubicBezTo>
                    <a:pt x="9966" y="10512"/>
                    <a:pt x="10103" y="10308"/>
                    <a:pt x="10239" y="10103"/>
                  </a:cubicBezTo>
                  <a:cubicBezTo>
                    <a:pt x="10307" y="10035"/>
                    <a:pt x="10512" y="9966"/>
                    <a:pt x="10512" y="9830"/>
                  </a:cubicBezTo>
                  <a:cubicBezTo>
                    <a:pt x="10512" y="9809"/>
                    <a:pt x="10509" y="9786"/>
                    <a:pt x="10504" y="9764"/>
                  </a:cubicBezTo>
                  <a:close/>
                  <a:moveTo>
                    <a:pt x="5514" y="11267"/>
                  </a:moveTo>
                  <a:cubicBezTo>
                    <a:pt x="5477" y="11284"/>
                    <a:pt x="5426" y="11359"/>
                    <a:pt x="5387" y="11436"/>
                  </a:cubicBezTo>
                  <a:lnTo>
                    <a:pt x="5387" y="11436"/>
                  </a:lnTo>
                  <a:lnTo>
                    <a:pt x="5461" y="11331"/>
                  </a:lnTo>
                  <a:cubicBezTo>
                    <a:pt x="5479" y="11314"/>
                    <a:pt x="5497" y="11291"/>
                    <a:pt x="5514" y="11267"/>
                  </a:cubicBezTo>
                  <a:close/>
                  <a:moveTo>
                    <a:pt x="8191" y="10661"/>
                  </a:moveTo>
                  <a:lnTo>
                    <a:pt x="8191" y="10661"/>
                  </a:lnTo>
                  <a:cubicBezTo>
                    <a:pt x="8135" y="10686"/>
                    <a:pt x="8087" y="10720"/>
                    <a:pt x="8055" y="10785"/>
                  </a:cubicBezTo>
                  <a:cubicBezTo>
                    <a:pt x="8055" y="10990"/>
                    <a:pt x="8055" y="11195"/>
                    <a:pt x="8055" y="11400"/>
                  </a:cubicBezTo>
                  <a:cubicBezTo>
                    <a:pt x="8055" y="11441"/>
                    <a:pt x="8055" y="11476"/>
                    <a:pt x="8054" y="11506"/>
                  </a:cubicBezTo>
                  <a:lnTo>
                    <a:pt x="8054" y="11506"/>
                  </a:lnTo>
                  <a:lnTo>
                    <a:pt x="8191" y="11468"/>
                  </a:lnTo>
                  <a:lnTo>
                    <a:pt x="8191" y="10922"/>
                  </a:lnTo>
                  <a:cubicBezTo>
                    <a:pt x="8191" y="10827"/>
                    <a:pt x="8191" y="10733"/>
                    <a:pt x="8191" y="10661"/>
                  </a:cubicBezTo>
                  <a:close/>
                  <a:moveTo>
                    <a:pt x="5772" y="11028"/>
                  </a:moveTo>
                  <a:cubicBezTo>
                    <a:pt x="5727" y="11028"/>
                    <a:pt x="5689" y="11036"/>
                    <a:pt x="5666" y="11058"/>
                  </a:cubicBezTo>
                  <a:cubicBezTo>
                    <a:pt x="5615" y="11109"/>
                    <a:pt x="5565" y="11197"/>
                    <a:pt x="5514" y="11267"/>
                  </a:cubicBezTo>
                  <a:lnTo>
                    <a:pt x="5514" y="11267"/>
                  </a:lnTo>
                  <a:cubicBezTo>
                    <a:pt x="5520" y="11265"/>
                    <a:pt x="5525" y="11263"/>
                    <a:pt x="5529" y="11263"/>
                  </a:cubicBezTo>
                  <a:cubicBezTo>
                    <a:pt x="5666" y="11229"/>
                    <a:pt x="5802" y="11212"/>
                    <a:pt x="5948" y="11212"/>
                  </a:cubicBezTo>
                  <a:cubicBezTo>
                    <a:pt x="6093" y="11212"/>
                    <a:pt x="6246" y="11229"/>
                    <a:pt x="6417" y="11263"/>
                  </a:cubicBezTo>
                  <a:lnTo>
                    <a:pt x="6758" y="11809"/>
                  </a:lnTo>
                  <a:cubicBezTo>
                    <a:pt x="6845" y="11939"/>
                    <a:pt x="6849" y="11987"/>
                    <a:pt x="6910" y="11987"/>
                  </a:cubicBezTo>
                  <a:cubicBezTo>
                    <a:pt x="6945" y="11987"/>
                    <a:pt x="6999" y="11971"/>
                    <a:pt x="7099" y="11946"/>
                  </a:cubicBezTo>
                  <a:cubicBezTo>
                    <a:pt x="7372" y="11878"/>
                    <a:pt x="7714" y="11809"/>
                    <a:pt x="7918" y="11741"/>
                  </a:cubicBezTo>
                  <a:cubicBezTo>
                    <a:pt x="8034" y="11683"/>
                    <a:pt x="8052" y="11674"/>
                    <a:pt x="8054" y="11506"/>
                  </a:cubicBezTo>
                  <a:lnTo>
                    <a:pt x="8054" y="11506"/>
                  </a:lnTo>
                  <a:lnTo>
                    <a:pt x="6963" y="11809"/>
                  </a:lnTo>
                  <a:lnTo>
                    <a:pt x="6690" y="11331"/>
                  </a:lnTo>
                  <a:cubicBezTo>
                    <a:pt x="6622" y="11263"/>
                    <a:pt x="6553" y="11127"/>
                    <a:pt x="6485" y="11058"/>
                  </a:cubicBezTo>
                  <a:cubicBezTo>
                    <a:pt x="6462" y="11036"/>
                    <a:pt x="6424" y="11028"/>
                    <a:pt x="6379" y="11028"/>
                  </a:cubicBezTo>
                  <a:cubicBezTo>
                    <a:pt x="6288" y="11028"/>
                    <a:pt x="6167" y="11058"/>
                    <a:pt x="6075" y="11058"/>
                  </a:cubicBezTo>
                  <a:cubicBezTo>
                    <a:pt x="5984" y="11058"/>
                    <a:pt x="5863" y="11028"/>
                    <a:pt x="5772" y="11028"/>
                  </a:cubicBezTo>
                  <a:close/>
                  <a:moveTo>
                    <a:pt x="221" y="7089"/>
                  </a:moveTo>
                  <a:cubicBezTo>
                    <a:pt x="216" y="7092"/>
                    <a:pt x="211" y="7096"/>
                    <a:pt x="205" y="7100"/>
                  </a:cubicBezTo>
                  <a:cubicBezTo>
                    <a:pt x="1" y="7236"/>
                    <a:pt x="69" y="7236"/>
                    <a:pt x="137" y="7509"/>
                  </a:cubicBezTo>
                  <a:cubicBezTo>
                    <a:pt x="137" y="7782"/>
                    <a:pt x="205" y="8055"/>
                    <a:pt x="342" y="8260"/>
                  </a:cubicBezTo>
                  <a:cubicBezTo>
                    <a:pt x="410" y="8396"/>
                    <a:pt x="683" y="8396"/>
                    <a:pt x="820" y="8396"/>
                  </a:cubicBezTo>
                  <a:cubicBezTo>
                    <a:pt x="911" y="8396"/>
                    <a:pt x="1062" y="8366"/>
                    <a:pt x="1174" y="8366"/>
                  </a:cubicBezTo>
                  <a:cubicBezTo>
                    <a:pt x="1229" y="8366"/>
                    <a:pt x="1275" y="8374"/>
                    <a:pt x="1297" y="8396"/>
                  </a:cubicBezTo>
                  <a:cubicBezTo>
                    <a:pt x="1502" y="8601"/>
                    <a:pt x="1639" y="8874"/>
                    <a:pt x="1775" y="9079"/>
                  </a:cubicBezTo>
                  <a:cubicBezTo>
                    <a:pt x="1775" y="9352"/>
                    <a:pt x="1297" y="9693"/>
                    <a:pt x="1366" y="9966"/>
                  </a:cubicBezTo>
                  <a:cubicBezTo>
                    <a:pt x="1571" y="10308"/>
                    <a:pt x="1912" y="10581"/>
                    <a:pt x="2185" y="10785"/>
                  </a:cubicBezTo>
                  <a:cubicBezTo>
                    <a:pt x="2198" y="10790"/>
                    <a:pt x="2213" y="10792"/>
                    <a:pt x="2228" y="10792"/>
                  </a:cubicBezTo>
                  <a:cubicBezTo>
                    <a:pt x="2444" y="10792"/>
                    <a:pt x="2817" y="10376"/>
                    <a:pt x="3072" y="10376"/>
                  </a:cubicBezTo>
                  <a:cubicBezTo>
                    <a:pt x="3345" y="10444"/>
                    <a:pt x="3550" y="10581"/>
                    <a:pt x="3823" y="10785"/>
                  </a:cubicBezTo>
                  <a:cubicBezTo>
                    <a:pt x="3823" y="10854"/>
                    <a:pt x="3823" y="10990"/>
                    <a:pt x="3823" y="11058"/>
                  </a:cubicBezTo>
                  <a:cubicBezTo>
                    <a:pt x="3823" y="11195"/>
                    <a:pt x="3755" y="11604"/>
                    <a:pt x="3891" y="11741"/>
                  </a:cubicBezTo>
                  <a:cubicBezTo>
                    <a:pt x="4028" y="11809"/>
                    <a:pt x="4164" y="11809"/>
                    <a:pt x="4369" y="11878"/>
                  </a:cubicBezTo>
                  <a:cubicBezTo>
                    <a:pt x="4506" y="11878"/>
                    <a:pt x="4983" y="12014"/>
                    <a:pt x="4983" y="12014"/>
                  </a:cubicBezTo>
                  <a:cubicBezTo>
                    <a:pt x="5052" y="12014"/>
                    <a:pt x="5256" y="11673"/>
                    <a:pt x="5325" y="11604"/>
                  </a:cubicBezTo>
                  <a:cubicBezTo>
                    <a:pt x="5325" y="11574"/>
                    <a:pt x="5351" y="11504"/>
                    <a:pt x="5387" y="11436"/>
                  </a:cubicBezTo>
                  <a:lnTo>
                    <a:pt x="5387" y="11436"/>
                  </a:lnTo>
                  <a:lnTo>
                    <a:pt x="5120" y="11809"/>
                  </a:lnTo>
                  <a:lnTo>
                    <a:pt x="3960" y="11536"/>
                  </a:lnTo>
                  <a:lnTo>
                    <a:pt x="3891" y="10990"/>
                  </a:lnTo>
                  <a:cubicBezTo>
                    <a:pt x="3891" y="10854"/>
                    <a:pt x="3891" y="10717"/>
                    <a:pt x="3891" y="10649"/>
                  </a:cubicBezTo>
                  <a:cubicBezTo>
                    <a:pt x="3823" y="10512"/>
                    <a:pt x="3618" y="10512"/>
                    <a:pt x="3550" y="10444"/>
                  </a:cubicBezTo>
                  <a:cubicBezTo>
                    <a:pt x="3413" y="10376"/>
                    <a:pt x="3277" y="10239"/>
                    <a:pt x="3140" y="10239"/>
                  </a:cubicBezTo>
                  <a:cubicBezTo>
                    <a:pt x="3072" y="10239"/>
                    <a:pt x="2936" y="10308"/>
                    <a:pt x="2867" y="10376"/>
                  </a:cubicBezTo>
                  <a:lnTo>
                    <a:pt x="2321" y="10649"/>
                  </a:lnTo>
                  <a:lnTo>
                    <a:pt x="1502" y="9762"/>
                  </a:lnTo>
                  <a:lnTo>
                    <a:pt x="1775" y="9284"/>
                  </a:lnTo>
                  <a:cubicBezTo>
                    <a:pt x="1775" y="9147"/>
                    <a:pt x="1844" y="9079"/>
                    <a:pt x="1912" y="8942"/>
                  </a:cubicBezTo>
                  <a:cubicBezTo>
                    <a:pt x="1912" y="8874"/>
                    <a:pt x="1707" y="8669"/>
                    <a:pt x="1707" y="8601"/>
                  </a:cubicBezTo>
                  <a:cubicBezTo>
                    <a:pt x="1639" y="8465"/>
                    <a:pt x="1571" y="8260"/>
                    <a:pt x="1434" y="8260"/>
                  </a:cubicBezTo>
                  <a:cubicBezTo>
                    <a:pt x="1400" y="8226"/>
                    <a:pt x="1349" y="8209"/>
                    <a:pt x="1297" y="8209"/>
                  </a:cubicBezTo>
                  <a:cubicBezTo>
                    <a:pt x="1246" y="8209"/>
                    <a:pt x="1195" y="8226"/>
                    <a:pt x="1161" y="8260"/>
                  </a:cubicBezTo>
                  <a:lnTo>
                    <a:pt x="547" y="8260"/>
                  </a:lnTo>
                  <a:lnTo>
                    <a:pt x="221" y="70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517;p58">
              <a:extLst>
                <a:ext uri="{FF2B5EF4-FFF2-40B4-BE49-F238E27FC236}">
                  <a16:creationId xmlns:a16="http://schemas.microsoft.com/office/drawing/2014/main" id="{B22636FE-E99F-B14E-98BE-8C4E7E33406E}"/>
                </a:ext>
              </a:extLst>
            </p:cNvPr>
            <p:cNvSpPr/>
            <p:nvPr/>
          </p:nvSpPr>
          <p:spPr>
            <a:xfrm>
              <a:off x="7765276" y="2127589"/>
              <a:ext cx="97906" cy="88513"/>
            </a:xfrm>
            <a:custGeom>
              <a:avLst/>
              <a:gdLst/>
              <a:ahLst/>
              <a:cxnLst/>
              <a:rect l="l" t="t" r="r" b="b"/>
              <a:pathLst>
                <a:path w="8547" h="7727" extrusionOk="0">
                  <a:moveTo>
                    <a:pt x="800" y="1747"/>
                  </a:moveTo>
                  <a:lnTo>
                    <a:pt x="800" y="1747"/>
                  </a:lnTo>
                  <a:cubicBezTo>
                    <a:pt x="440" y="2280"/>
                    <a:pt x="206" y="2918"/>
                    <a:pt x="151" y="3628"/>
                  </a:cubicBezTo>
                  <a:cubicBezTo>
                    <a:pt x="100" y="4507"/>
                    <a:pt x="336" y="5287"/>
                    <a:pt x="757" y="5920"/>
                  </a:cubicBezTo>
                  <a:lnTo>
                    <a:pt x="757" y="5920"/>
                  </a:lnTo>
                  <a:cubicBezTo>
                    <a:pt x="226" y="5107"/>
                    <a:pt x="0" y="4075"/>
                    <a:pt x="288" y="2945"/>
                  </a:cubicBezTo>
                  <a:cubicBezTo>
                    <a:pt x="400" y="2496"/>
                    <a:pt x="576" y="2096"/>
                    <a:pt x="800" y="1747"/>
                  </a:cubicBezTo>
                  <a:close/>
                  <a:moveTo>
                    <a:pt x="4056" y="0"/>
                  </a:moveTo>
                  <a:cubicBezTo>
                    <a:pt x="2796" y="0"/>
                    <a:pt x="1536" y="600"/>
                    <a:pt x="800" y="1747"/>
                  </a:cubicBezTo>
                  <a:lnTo>
                    <a:pt x="800" y="1747"/>
                  </a:lnTo>
                  <a:cubicBezTo>
                    <a:pt x="1512" y="691"/>
                    <a:pt x="2714" y="43"/>
                    <a:pt x="3986" y="43"/>
                  </a:cubicBezTo>
                  <a:cubicBezTo>
                    <a:pt x="4480" y="43"/>
                    <a:pt x="4985" y="141"/>
                    <a:pt x="5475" y="351"/>
                  </a:cubicBezTo>
                  <a:cubicBezTo>
                    <a:pt x="7933" y="1443"/>
                    <a:pt x="8547" y="4583"/>
                    <a:pt x="6704" y="6494"/>
                  </a:cubicBezTo>
                  <a:cubicBezTo>
                    <a:pt x="5925" y="7295"/>
                    <a:pt x="4960" y="7650"/>
                    <a:pt x="4013" y="7650"/>
                  </a:cubicBezTo>
                  <a:cubicBezTo>
                    <a:pt x="2728" y="7650"/>
                    <a:pt x="1474" y="6997"/>
                    <a:pt x="757" y="5920"/>
                  </a:cubicBezTo>
                  <a:lnTo>
                    <a:pt x="757" y="5920"/>
                  </a:lnTo>
                  <a:cubicBezTo>
                    <a:pt x="1478" y="7025"/>
                    <a:pt x="2762" y="7726"/>
                    <a:pt x="4085" y="7726"/>
                  </a:cubicBezTo>
                  <a:cubicBezTo>
                    <a:pt x="5023" y="7726"/>
                    <a:pt x="5981" y="7374"/>
                    <a:pt x="6772" y="6563"/>
                  </a:cubicBezTo>
                  <a:lnTo>
                    <a:pt x="6737" y="6527"/>
                  </a:lnTo>
                  <a:lnTo>
                    <a:pt x="6737" y="6527"/>
                  </a:lnTo>
                  <a:cubicBezTo>
                    <a:pt x="7803" y="5368"/>
                    <a:pt x="8131" y="3681"/>
                    <a:pt x="7523" y="2262"/>
                  </a:cubicBezTo>
                  <a:cubicBezTo>
                    <a:pt x="6835" y="730"/>
                    <a:pt x="5445" y="0"/>
                    <a:pt x="4056"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518;p58">
              <a:extLst>
                <a:ext uri="{FF2B5EF4-FFF2-40B4-BE49-F238E27FC236}">
                  <a16:creationId xmlns:a16="http://schemas.microsoft.com/office/drawing/2014/main" id="{A7B11421-87BC-E741-ACB3-AA4E99F3B810}"/>
                </a:ext>
              </a:extLst>
            </p:cNvPr>
            <p:cNvSpPr/>
            <p:nvPr/>
          </p:nvSpPr>
          <p:spPr>
            <a:xfrm>
              <a:off x="8059429" y="2646867"/>
              <a:ext cx="150920" cy="150141"/>
            </a:xfrm>
            <a:custGeom>
              <a:avLst/>
              <a:gdLst/>
              <a:ahLst/>
              <a:cxnLst/>
              <a:rect l="l" t="t" r="r" b="b"/>
              <a:pathLst>
                <a:path w="13175" h="13107" extrusionOk="0">
                  <a:moveTo>
                    <a:pt x="6569" y="2244"/>
                  </a:moveTo>
                  <a:cubicBezTo>
                    <a:pt x="7614" y="2244"/>
                    <a:pt x="8680" y="2627"/>
                    <a:pt x="9557" y="3482"/>
                  </a:cubicBezTo>
                  <a:cubicBezTo>
                    <a:pt x="11195" y="5120"/>
                    <a:pt x="11263" y="7782"/>
                    <a:pt x="9625" y="9489"/>
                  </a:cubicBezTo>
                  <a:cubicBezTo>
                    <a:pt x="8748" y="10388"/>
                    <a:pt x="7657" y="10791"/>
                    <a:pt x="6586" y="10791"/>
                  </a:cubicBezTo>
                  <a:cubicBezTo>
                    <a:pt x="4402" y="10791"/>
                    <a:pt x="2299" y="9117"/>
                    <a:pt x="2253" y="6554"/>
                  </a:cubicBezTo>
                  <a:cubicBezTo>
                    <a:pt x="2253" y="3958"/>
                    <a:pt x="4361" y="2244"/>
                    <a:pt x="6569" y="2244"/>
                  </a:cubicBezTo>
                  <a:close/>
                  <a:moveTo>
                    <a:pt x="5461" y="1"/>
                  </a:moveTo>
                  <a:lnTo>
                    <a:pt x="4164" y="342"/>
                  </a:lnTo>
                  <a:lnTo>
                    <a:pt x="4096" y="1366"/>
                  </a:lnTo>
                  <a:cubicBezTo>
                    <a:pt x="3823" y="1503"/>
                    <a:pt x="3550" y="1707"/>
                    <a:pt x="3277" y="1844"/>
                  </a:cubicBezTo>
                  <a:lnTo>
                    <a:pt x="2321" y="1434"/>
                  </a:lnTo>
                  <a:lnTo>
                    <a:pt x="1366" y="2390"/>
                  </a:lnTo>
                  <a:lnTo>
                    <a:pt x="1844" y="3345"/>
                  </a:lnTo>
                  <a:cubicBezTo>
                    <a:pt x="1707" y="3550"/>
                    <a:pt x="1570" y="3823"/>
                    <a:pt x="1434" y="4165"/>
                  </a:cubicBezTo>
                  <a:lnTo>
                    <a:pt x="342" y="4233"/>
                  </a:lnTo>
                  <a:lnTo>
                    <a:pt x="1" y="5530"/>
                  </a:lnTo>
                  <a:lnTo>
                    <a:pt x="888" y="6144"/>
                  </a:lnTo>
                  <a:lnTo>
                    <a:pt x="888" y="6554"/>
                  </a:lnTo>
                  <a:cubicBezTo>
                    <a:pt x="888" y="6758"/>
                    <a:pt x="888" y="6895"/>
                    <a:pt x="888" y="7031"/>
                  </a:cubicBezTo>
                  <a:lnTo>
                    <a:pt x="1" y="7646"/>
                  </a:lnTo>
                  <a:lnTo>
                    <a:pt x="410" y="8943"/>
                  </a:lnTo>
                  <a:lnTo>
                    <a:pt x="1434" y="9011"/>
                  </a:lnTo>
                  <a:cubicBezTo>
                    <a:pt x="1570" y="9284"/>
                    <a:pt x="1775" y="9557"/>
                    <a:pt x="1912" y="9830"/>
                  </a:cubicBezTo>
                  <a:lnTo>
                    <a:pt x="1434" y="10786"/>
                  </a:lnTo>
                  <a:lnTo>
                    <a:pt x="2458" y="11741"/>
                  </a:lnTo>
                  <a:lnTo>
                    <a:pt x="3413" y="11263"/>
                  </a:lnTo>
                  <a:cubicBezTo>
                    <a:pt x="3618" y="11400"/>
                    <a:pt x="3891" y="11536"/>
                    <a:pt x="4164" y="11673"/>
                  </a:cubicBezTo>
                  <a:lnTo>
                    <a:pt x="4301" y="12765"/>
                  </a:lnTo>
                  <a:lnTo>
                    <a:pt x="5598" y="13106"/>
                  </a:lnTo>
                  <a:lnTo>
                    <a:pt x="6212" y="12219"/>
                  </a:lnTo>
                  <a:lnTo>
                    <a:pt x="7099" y="12219"/>
                  </a:lnTo>
                  <a:lnTo>
                    <a:pt x="7714" y="13106"/>
                  </a:lnTo>
                  <a:lnTo>
                    <a:pt x="9011" y="12697"/>
                  </a:lnTo>
                  <a:lnTo>
                    <a:pt x="9079" y="11673"/>
                  </a:lnTo>
                  <a:cubicBezTo>
                    <a:pt x="9352" y="11536"/>
                    <a:pt x="9625" y="11332"/>
                    <a:pt x="9898" y="11195"/>
                  </a:cubicBezTo>
                  <a:lnTo>
                    <a:pt x="10785" y="11605"/>
                  </a:lnTo>
                  <a:lnTo>
                    <a:pt x="11741" y="10649"/>
                  </a:lnTo>
                  <a:lnTo>
                    <a:pt x="11331" y="9762"/>
                  </a:lnTo>
                  <a:cubicBezTo>
                    <a:pt x="11468" y="9489"/>
                    <a:pt x="11673" y="9216"/>
                    <a:pt x="11809" y="8943"/>
                  </a:cubicBezTo>
                  <a:lnTo>
                    <a:pt x="12833" y="8874"/>
                  </a:lnTo>
                  <a:lnTo>
                    <a:pt x="13174" y="7509"/>
                  </a:lnTo>
                  <a:lnTo>
                    <a:pt x="12287" y="6963"/>
                  </a:lnTo>
                  <a:cubicBezTo>
                    <a:pt x="12355" y="6622"/>
                    <a:pt x="12355" y="6349"/>
                    <a:pt x="12287" y="6007"/>
                  </a:cubicBezTo>
                  <a:lnTo>
                    <a:pt x="13174" y="5393"/>
                  </a:lnTo>
                  <a:lnTo>
                    <a:pt x="12833" y="4096"/>
                  </a:lnTo>
                  <a:lnTo>
                    <a:pt x="11741" y="4028"/>
                  </a:lnTo>
                  <a:cubicBezTo>
                    <a:pt x="11536" y="3755"/>
                    <a:pt x="11400" y="3482"/>
                    <a:pt x="11263" y="3209"/>
                  </a:cubicBezTo>
                  <a:lnTo>
                    <a:pt x="11741" y="2253"/>
                  </a:lnTo>
                  <a:lnTo>
                    <a:pt x="10717" y="1298"/>
                  </a:lnTo>
                  <a:lnTo>
                    <a:pt x="9761" y="1776"/>
                  </a:lnTo>
                  <a:cubicBezTo>
                    <a:pt x="9557" y="1639"/>
                    <a:pt x="9284" y="1503"/>
                    <a:pt x="9011" y="1366"/>
                  </a:cubicBezTo>
                  <a:lnTo>
                    <a:pt x="8874" y="274"/>
                  </a:lnTo>
                  <a:lnTo>
                    <a:pt x="7577" y="1"/>
                  </a:lnTo>
                  <a:lnTo>
                    <a:pt x="7031" y="820"/>
                  </a:lnTo>
                  <a:lnTo>
                    <a:pt x="6075" y="820"/>
                  </a:lnTo>
                  <a:lnTo>
                    <a:pt x="5461"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519;p58">
              <a:extLst>
                <a:ext uri="{FF2B5EF4-FFF2-40B4-BE49-F238E27FC236}">
                  <a16:creationId xmlns:a16="http://schemas.microsoft.com/office/drawing/2014/main" id="{CFD417C0-021B-0A45-A727-AC3DEE5F011A}"/>
                </a:ext>
              </a:extLst>
            </p:cNvPr>
            <p:cNvSpPr/>
            <p:nvPr/>
          </p:nvSpPr>
          <p:spPr>
            <a:xfrm>
              <a:off x="8061033" y="2646867"/>
              <a:ext cx="149316" cy="149350"/>
            </a:xfrm>
            <a:custGeom>
              <a:avLst/>
              <a:gdLst/>
              <a:ahLst/>
              <a:cxnLst/>
              <a:rect l="l" t="t" r="r" b="b"/>
              <a:pathLst>
                <a:path w="13035" h="13038" extrusionOk="0">
                  <a:moveTo>
                    <a:pt x="4106" y="986"/>
                  </a:moveTo>
                  <a:cubicBezTo>
                    <a:pt x="4097" y="1108"/>
                    <a:pt x="4094" y="1235"/>
                    <a:pt x="4093" y="1365"/>
                  </a:cubicBezTo>
                  <a:lnTo>
                    <a:pt x="4093" y="1365"/>
                  </a:lnTo>
                  <a:cubicBezTo>
                    <a:pt x="4156" y="1239"/>
                    <a:pt x="4160" y="1112"/>
                    <a:pt x="4106" y="986"/>
                  </a:cubicBezTo>
                  <a:close/>
                  <a:moveTo>
                    <a:pt x="4093" y="1365"/>
                  </a:moveTo>
                  <a:cubicBezTo>
                    <a:pt x="4093" y="1365"/>
                    <a:pt x="4093" y="1366"/>
                    <a:pt x="4093" y="1366"/>
                  </a:cubicBezTo>
                  <a:cubicBezTo>
                    <a:pt x="4093" y="1434"/>
                    <a:pt x="3819" y="1503"/>
                    <a:pt x="3751" y="1571"/>
                  </a:cubicBezTo>
                  <a:cubicBezTo>
                    <a:pt x="3615" y="1639"/>
                    <a:pt x="3478" y="1844"/>
                    <a:pt x="3342" y="1844"/>
                  </a:cubicBezTo>
                  <a:cubicBezTo>
                    <a:pt x="3205" y="1776"/>
                    <a:pt x="3069" y="1707"/>
                    <a:pt x="3000" y="1639"/>
                  </a:cubicBezTo>
                  <a:lnTo>
                    <a:pt x="2386" y="1366"/>
                  </a:lnTo>
                  <a:cubicBezTo>
                    <a:pt x="2113" y="1707"/>
                    <a:pt x="1772" y="2049"/>
                    <a:pt x="1430" y="2390"/>
                  </a:cubicBezTo>
                  <a:cubicBezTo>
                    <a:pt x="1439" y="2403"/>
                    <a:pt x="1448" y="2416"/>
                    <a:pt x="1456" y="2429"/>
                  </a:cubicBezTo>
                  <a:lnTo>
                    <a:pt x="1456" y="2429"/>
                  </a:lnTo>
                  <a:cubicBezTo>
                    <a:pt x="1549" y="2243"/>
                    <a:pt x="1861" y="2038"/>
                    <a:pt x="1977" y="1980"/>
                  </a:cubicBezTo>
                  <a:cubicBezTo>
                    <a:pt x="2113" y="1844"/>
                    <a:pt x="2250" y="1571"/>
                    <a:pt x="2386" y="1571"/>
                  </a:cubicBezTo>
                  <a:cubicBezTo>
                    <a:pt x="2523" y="1639"/>
                    <a:pt x="2727" y="1707"/>
                    <a:pt x="2932" y="1844"/>
                  </a:cubicBezTo>
                  <a:cubicBezTo>
                    <a:pt x="3000" y="1844"/>
                    <a:pt x="3205" y="2049"/>
                    <a:pt x="3273" y="2049"/>
                  </a:cubicBezTo>
                  <a:cubicBezTo>
                    <a:pt x="3410" y="2049"/>
                    <a:pt x="3956" y="1639"/>
                    <a:pt x="4093" y="1571"/>
                  </a:cubicBezTo>
                  <a:cubicBezTo>
                    <a:pt x="4093" y="1502"/>
                    <a:pt x="4093" y="1433"/>
                    <a:pt x="4093" y="1365"/>
                  </a:cubicBezTo>
                  <a:close/>
                  <a:moveTo>
                    <a:pt x="5458" y="1"/>
                  </a:moveTo>
                  <a:lnTo>
                    <a:pt x="4093" y="342"/>
                  </a:lnTo>
                  <a:lnTo>
                    <a:pt x="4093" y="956"/>
                  </a:lnTo>
                  <a:cubicBezTo>
                    <a:pt x="4097" y="966"/>
                    <a:pt x="4102" y="976"/>
                    <a:pt x="4106" y="986"/>
                  </a:cubicBezTo>
                  <a:lnTo>
                    <a:pt x="4106" y="986"/>
                  </a:lnTo>
                  <a:cubicBezTo>
                    <a:pt x="4116" y="854"/>
                    <a:pt x="4132" y="729"/>
                    <a:pt x="4161" y="615"/>
                  </a:cubicBezTo>
                  <a:cubicBezTo>
                    <a:pt x="4229" y="410"/>
                    <a:pt x="4502" y="410"/>
                    <a:pt x="4775" y="342"/>
                  </a:cubicBezTo>
                  <a:cubicBezTo>
                    <a:pt x="4996" y="287"/>
                    <a:pt x="5217" y="187"/>
                    <a:pt x="5402" y="187"/>
                  </a:cubicBezTo>
                  <a:cubicBezTo>
                    <a:pt x="5445" y="187"/>
                    <a:pt x="5487" y="193"/>
                    <a:pt x="5526" y="206"/>
                  </a:cubicBezTo>
                  <a:cubicBezTo>
                    <a:pt x="5656" y="336"/>
                    <a:pt x="5910" y="961"/>
                    <a:pt x="5993" y="961"/>
                  </a:cubicBezTo>
                  <a:cubicBezTo>
                    <a:pt x="5997" y="961"/>
                    <a:pt x="6000" y="960"/>
                    <a:pt x="6004" y="956"/>
                  </a:cubicBezTo>
                  <a:cubicBezTo>
                    <a:pt x="6140" y="956"/>
                    <a:pt x="6004" y="1025"/>
                    <a:pt x="6004" y="1025"/>
                  </a:cubicBezTo>
                  <a:lnTo>
                    <a:pt x="6959" y="1025"/>
                  </a:lnTo>
                  <a:cubicBezTo>
                    <a:pt x="6959" y="1025"/>
                    <a:pt x="7028" y="956"/>
                    <a:pt x="6959" y="956"/>
                  </a:cubicBezTo>
                  <a:cubicBezTo>
                    <a:pt x="6891" y="956"/>
                    <a:pt x="7369" y="342"/>
                    <a:pt x="7505" y="206"/>
                  </a:cubicBezTo>
                  <a:cubicBezTo>
                    <a:pt x="7525" y="186"/>
                    <a:pt x="7569" y="177"/>
                    <a:pt x="7627" y="177"/>
                  </a:cubicBezTo>
                  <a:cubicBezTo>
                    <a:pt x="7768" y="177"/>
                    <a:pt x="7995" y="226"/>
                    <a:pt x="8188" y="274"/>
                  </a:cubicBezTo>
                  <a:cubicBezTo>
                    <a:pt x="8461" y="342"/>
                    <a:pt x="8734" y="342"/>
                    <a:pt x="8802" y="547"/>
                  </a:cubicBezTo>
                  <a:cubicBezTo>
                    <a:pt x="8871" y="752"/>
                    <a:pt x="8734" y="1229"/>
                    <a:pt x="8871" y="1503"/>
                  </a:cubicBezTo>
                  <a:cubicBezTo>
                    <a:pt x="9144" y="1707"/>
                    <a:pt x="9417" y="1844"/>
                    <a:pt x="9758" y="1980"/>
                  </a:cubicBezTo>
                  <a:cubicBezTo>
                    <a:pt x="9963" y="1980"/>
                    <a:pt x="10304" y="1707"/>
                    <a:pt x="10440" y="1639"/>
                  </a:cubicBezTo>
                  <a:cubicBezTo>
                    <a:pt x="10498" y="1601"/>
                    <a:pt x="10549" y="1584"/>
                    <a:pt x="10599" y="1584"/>
                  </a:cubicBezTo>
                  <a:cubicBezTo>
                    <a:pt x="10727" y="1584"/>
                    <a:pt x="10839" y="1696"/>
                    <a:pt x="10987" y="1844"/>
                  </a:cubicBezTo>
                  <a:lnTo>
                    <a:pt x="11538" y="2340"/>
                  </a:lnTo>
                  <a:lnTo>
                    <a:pt x="11538" y="2340"/>
                  </a:lnTo>
                  <a:cubicBezTo>
                    <a:pt x="11368" y="2585"/>
                    <a:pt x="11252" y="2836"/>
                    <a:pt x="11191" y="3141"/>
                  </a:cubicBezTo>
                  <a:cubicBezTo>
                    <a:pt x="11260" y="3072"/>
                    <a:pt x="11328" y="2936"/>
                    <a:pt x="11396" y="2868"/>
                  </a:cubicBezTo>
                  <a:lnTo>
                    <a:pt x="11604" y="2400"/>
                  </a:lnTo>
                  <a:lnTo>
                    <a:pt x="11669" y="2458"/>
                  </a:lnTo>
                  <a:cubicBezTo>
                    <a:pt x="11669" y="2458"/>
                    <a:pt x="11644" y="2408"/>
                    <a:pt x="11624" y="2354"/>
                  </a:cubicBezTo>
                  <a:lnTo>
                    <a:pt x="11624" y="2354"/>
                  </a:lnTo>
                  <a:lnTo>
                    <a:pt x="11669" y="2253"/>
                  </a:lnTo>
                  <a:cubicBezTo>
                    <a:pt x="11669" y="2253"/>
                    <a:pt x="11669" y="2223"/>
                    <a:pt x="11649" y="2223"/>
                  </a:cubicBezTo>
                  <a:cubicBezTo>
                    <a:pt x="11639" y="2223"/>
                    <a:pt x="11624" y="2231"/>
                    <a:pt x="11601" y="2253"/>
                  </a:cubicBezTo>
                  <a:lnTo>
                    <a:pt x="10577" y="1298"/>
                  </a:lnTo>
                  <a:lnTo>
                    <a:pt x="10031" y="1571"/>
                  </a:lnTo>
                  <a:cubicBezTo>
                    <a:pt x="9894" y="1639"/>
                    <a:pt x="9826" y="1707"/>
                    <a:pt x="9690" y="1776"/>
                  </a:cubicBezTo>
                  <a:cubicBezTo>
                    <a:pt x="9553" y="1776"/>
                    <a:pt x="9417" y="1639"/>
                    <a:pt x="9280" y="1571"/>
                  </a:cubicBezTo>
                  <a:cubicBezTo>
                    <a:pt x="9144" y="1503"/>
                    <a:pt x="8939" y="1434"/>
                    <a:pt x="8871" y="1298"/>
                  </a:cubicBezTo>
                  <a:cubicBezTo>
                    <a:pt x="8871" y="1161"/>
                    <a:pt x="8871" y="1093"/>
                    <a:pt x="8871" y="956"/>
                  </a:cubicBezTo>
                  <a:lnTo>
                    <a:pt x="8802" y="342"/>
                  </a:lnTo>
                  <a:lnTo>
                    <a:pt x="7505" y="1"/>
                  </a:lnTo>
                  <a:lnTo>
                    <a:pt x="6959" y="820"/>
                  </a:lnTo>
                  <a:cubicBezTo>
                    <a:pt x="6789" y="752"/>
                    <a:pt x="6635" y="718"/>
                    <a:pt x="6490" y="718"/>
                  </a:cubicBezTo>
                  <a:cubicBezTo>
                    <a:pt x="6345" y="718"/>
                    <a:pt x="6208" y="752"/>
                    <a:pt x="6072" y="820"/>
                  </a:cubicBezTo>
                  <a:lnTo>
                    <a:pt x="5458" y="1"/>
                  </a:lnTo>
                  <a:close/>
                  <a:moveTo>
                    <a:pt x="1456" y="2429"/>
                  </a:moveTo>
                  <a:cubicBezTo>
                    <a:pt x="1440" y="2463"/>
                    <a:pt x="1430" y="2495"/>
                    <a:pt x="1430" y="2526"/>
                  </a:cubicBezTo>
                  <a:cubicBezTo>
                    <a:pt x="1499" y="2595"/>
                    <a:pt x="1499" y="2731"/>
                    <a:pt x="1635" y="2868"/>
                  </a:cubicBezTo>
                  <a:cubicBezTo>
                    <a:pt x="1698" y="3056"/>
                    <a:pt x="1819" y="3187"/>
                    <a:pt x="1891" y="3366"/>
                  </a:cubicBezTo>
                  <a:lnTo>
                    <a:pt x="1891" y="3366"/>
                  </a:lnTo>
                  <a:cubicBezTo>
                    <a:pt x="1902" y="3337"/>
                    <a:pt x="1908" y="3307"/>
                    <a:pt x="1908" y="3277"/>
                  </a:cubicBezTo>
                  <a:cubicBezTo>
                    <a:pt x="1908" y="3141"/>
                    <a:pt x="1840" y="3072"/>
                    <a:pt x="1772" y="2936"/>
                  </a:cubicBezTo>
                  <a:cubicBezTo>
                    <a:pt x="1644" y="2745"/>
                    <a:pt x="1576" y="2613"/>
                    <a:pt x="1456" y="2429"/>
                  </a:cubicBezTo>
                  <a:close/>
                  <a:moveTo>
                    <a:pt x="1891" y="3366"/>
                  </a:moveTo>
                  <a:lnTo>
                    <a:pt x="1891" y="3366"/>
                  </a:lnTo>
                  <a:cubicBezTo>
                    <a:pt x="1852" y="3473"/>
                    <a:pt x="1757" y="3580"/>
                    <a:pt x="1704" y="3687"/>
                  </a:cubicBezTo>
                  <a:cubicBezTo>
                    <a:pt x="1635" y="3823"/>
                    <a:pt x="1567" y="4028"/>
                    <a:pt x="1430" y="4096"/>
                  </a:cubicBezTo>
                  <a:lnTo>
                    <a:pt x="1089" y="4096"/>
                  </a:lnTo>
                  <a:lnTo>
                    <a:pt x="475" y="4165"/>
                  </a:lnTo>
                  <a:cubicBezTo>
                    <a:pt x="451" y="4236"/>
                    <a:pt x="427" y="4308"/>
                    <a:pt x="403" y="4380"/>
                  </a:cubicBezTo>
                  <a:lnTo>
                    <a:pt x="403" y="4380"/>
                  </a:lnTo>
                  <a:cubicBezTo>
                    <a:pt x="434" y="4359"/>
                    <a:pt x="457" y="4352"/>
                    <a:pt x="483" y="4352"/>
                  </a:cubicBezTo>
                  <a:cubicBezTo>
                    <a:pt x="526" y="4352"/>
                    <a:pt x="577" y="4369"/>
                    <a:pt x="680" y="4369"/>
                  </a:cubicBezTo>
                  <a:cubicBezTo>
                    <a:pt x="782" y="4335"/>
                    <a:pt x="919" y="4335"/>
                    <a:pt x="1047" y="4335"/>
                  </a:cubicBezTo>
                  <a:cubicBezTo>
                    <a:pt x="1175" y="4335"/>
                    <a:pt x="1294" y="4335"/>
                    <a:pt x="1362" y="4301"/>
                  </a:cubicBezTo>
                  <a:cubicBezTo>
                    <a:pt x="1567" y="4233"/>
                    <a:pt x="1567" y="4096"/>
                    <a:pt x="1635" y="3960"/>
                  </a:cubicBezTo>
                  <a:cubicBezTo>
                    <a:pt x="1704" y="3823"/>
                    <a:pt x="1908" y="3550"/>
                    <a:pt x="1908" y="3414"/>
                  </a:cubicBezTo>
                  <a:cubicBezTo>
                    <a:pt x="1903" y="3398"/>
                    <a:pt x="1897" y="3382"/>
                    <a:pt x="1891" y="3366"/>
                  </a:cubicBezTo>
                  <a:close/>
                  <a:moveTo>
                    <a:pt x="403" y="4380"/>
                  </a:moveTo>
                  <a:cubicBezTo>
                    <a:pt x="385" y="4393"/>
                    <a:pt x="364" y="4412"/>
                    <a:pt x="338" y="4438"/>
                  </a:cubicBezTo>
                  <a:cubicBezTo>
                    <a:pt x="289" y="4634"/>
                    <a:pt x="240" y="4831"/>
                    <a:pt x="216" y="5028"/>
                  </a:cubicBezTo>
                  <a:lnTo>
                    <a:pt x="216" y="5028"/>
                  </a:lnTo>
                  <a:cubicBezTo>
                    <a:pt x="270" y="4803"/>
                    <a:pt x="335" y="4590"/>
                    <a:pt x="403" y="4380"/>
                  </a:cubicBezTo>
                  <a:close/>
                  <a:moveTo>
                    <a:pt x="216" y="5028"/>
                  </a:moveTo>
                  <a:lnTo>
                    <a:pt x="216" y="5028"/>
                  </a:lnTo>
                  <a:cubicBezTo>
                    <a:pt x="194" y="5124"/>
                    <a:pt x="173" y="5222"/>
                    <a:pt x="156" y="5323"/>
                  </a:cubicBezTo>
                  <a:lnTo>
                    <a:pt x="156" y="5323"/>
                  </a:lnTo>
                  <a:cubicBezTo>
                    <a:pt x="170" y="5295"/>
                    <a:pt x="186" y="5272"/>
                    <a:pt x="202" y="5257"/>
                  </a:cubicBezTo>
                  <a:cubicBezTo>
                    <a:pt x="202" y="5180"/>
                    <a:pt x="207" y="5104"/>
                    <a:pt x="216" y="5028"/>
                  </a:cubicBezTo>
                  <a:close/>
                  <a:moveTo>
                    <a:pt x="11191" y="3141"/>
                  </a:moveTo>
                  <a:cubicBezTo>
                    <a:pt x="11123" y="3414"/>
                    <a:pt x="11464" y="3755"/>
                    <a:pt x="11601" y="4028"/>
                  </a:cubicBezTo>
                  <a:cubicBezTo>
                    <a:pt x="11703" y="4028"/>
                    <a:pt x="11925" y="4011"/>
                    <a:pt x="12138" y="4011"/>
                  </a:cubicBezTo>
                  <a:cubicBezTo>
                    <a:pt x="12352" y="4011"/>
                    <a:pt x="12556" y="4028"/>
                    <a:pt x="12625" y="4096"/>
                  </a:cubicBezTo>
                  <a:cubicBezTo>
                    <a:pt x="12761" y="4165"/>
                    <a:pt x="12761" y="4438"/>
                    <a:pt x="12761" y="4506"/>
                  </a:cubicBezTo>
                  <a:cubicBezTo>
                    <a:pt x="12829" y="4711"/>
                    <a:pt x="12898" y="4984"/>
                    <a:pt x="12966" y="5188"/>
                  </a:cubicBezTo>
                  <a:cubicBezTo>
                    <a:pt x="12966" y="5303"/>
                    <a:pt x="12987" y="5332"/>
                    <a:pt x="12982" y="5360"/>
                  </a:cubicBezTo>
                  <a:lnTo>
                    <a:pt x="12982" y="5360"/>
                  </a:lnTo>
                  <a:lnTo>
                    <a:pt x="13034" y="5325"/>
                  </a:lnTo>
                  <a:cubicBezTo>
                    <a:pt x="12966" y="4847"/>
                    <a:pt x="12829" y="4438"/>
                    <a:pt x="12693" y="3960"/>
                  </a:cubicBezTo>
                  <a:lnTo>
                    <a:pt x="11669" y="3960"/>
                  </a:lnTo>
                  <a:cubicBezTo>
                    <a:pt x="11601" y="3960"/>
                    <a:pt x="11533" y="3687"/>
                    <a:pt x="11464" y="3618"/>
                  </a:cubicBezTo>
                  <a:cubicBezTo>
                    <a:pt x="11396" y="3482"/>
                    <a:pt x="11191" y="3277"/>
                    <a:pt x="11191" y="3141"/>
                  </a:cubicBezTo>
                  <a:close/>
                  <a:moveTo>
                    <a:pt x="12982" y="5360"/>
                  </a:moveTo>
                  <a:lnTo>
                    <a:pt x="12420" y="5734"/>
                  </a:lnTo>
                  <a:cubicBezTo>
                    <a:pt x="12270" y="5834"/>
                    <a:pt x="12230" y="5861"/>
                    <a:pt x="12219" y="5948"/>
                  </a:cubicBezTo>
                  <a:lnTo>
                    <a:pt x="12219" y="5948"/>
                  </a:lnTo>
                  <a:cubicBezTo>
                    <a:pt x="12252" y="5896"/>
                    <a:pt x="12295" y="5848"/>
                    <a:pt x="12352" y="5803"/>
                  </a:cubicBezTo>
                  <a:cubicBezTo>
                    <a:pt x="12488" y="5734"/>
                    <a:pt x="12693" y="5598"/>
                    <a:pt x="12898" y="5461"/>
                  </a:cubicBezTo>
                  <a:cubicBezTo>
                    <a:pt x="12958" y="5401"/>
                    <a:pt x="12978" y="5381"/>
                    <a:pt x="12982" y="5360"/>
                  </a:cubicBezTo>
                  <a:close/>
                  <a:moveTo>
                    <a:pt x="156" y="5323"/>
                  </a:moveTo>
                  <a:cubicBezTo>
                    <a:pt x="106" y="5416"/>
                    <a:pt x="65" y="5561"/>
                    <a:pt x="65" y="5666"/>
                  </a:cubicBezTo>
                  <a:cubicBezTo>
                    <a:pt x="134" y="5803"/>
                    <a:pt x="611" y="6007"/>
                    <a:pt x="680" y="6076"/>
                  </a:cubicBezTo>
                  <a:cubicBezTo>
                    <a:pt x="748" y="6076"/>
                    <a:pt x="953" y="6144"/>
                    <a:pt x="953" y="6212"/>
                  </a:cubicBezTo>
                  <a:cubicBezTo>
                    <a:pt x="953" y="6477"/>
                    <a:pt x="953" y="6700"/>
                    <a:pt x="953" y="6946"/>
                  </a:cubicBezTo>
                  <a:lnTo>
                    <a:pt x="953" y="6946"/>
                  </a:lnTo>
                  <a:lnTo>
                    <a:pt x="1021" y="6895"/>
                  </a:lnTo>
                  <a:cubicBezTo>
                    <a:pt x="884" y="6690"/>
                    <a:pt x="1021" y="6349"/>
                    <a:pt x="953" y="6144"/>
                  </a:cubicBezTo>
                  <a:cubicBezTo>
                    <a:pt x="953" y="6007"/>
                    <a:pt x="953" y="6007"/>
                    <a:pt x="816" y="5871"/>
                  </a:cubicBezTo>
                  <a:lnTo>
                    <a:pt x="134" y="5461"/>
                  </a:lnTo>
                  <a:cubicBezTo>
                    <a:pt x="140" y="5415"/>
                    <a:pt x="148" y="5369"/>
                    <a:pt x="156" y="5323"/>
                  </a:cubicBezTo>
                  <a:close/>
                  <a:moveTo>
                    <a:pt x="12219" y="5948"/>
                  </a:moveTo>
                  <a:cubicBezTo>
                    <a:pt x="12052" y="6211"/>
                    <a:pt x="12147" y="6553"/>
                    <a:pt x="12147" y="6895"/>
                  </a:cubicBezTo>
                  <a:lnTo>
                    <a:pt x="12215" y="6895"/>
                  </a:lnTo>
                  <a:cubicBezTo>
                    <a:pt x="12215" y="6895"/>
                    <a:pt x="12857" y="7303"/>
                    <a:pt x="13008" y="7473"/>
                  </a:cubicBezTo>
                  <a:lnTo>
                    <a:pt x="13008" y="7473"/>
                  </a:lnTo>
                  <a:lnTo>
                    <a:pt x="13034" y="7373"/>
                  </a:lnTo>
                  <a:lnTo>
                    <a:pt x="12215" y="6758"/>
                  </a:lnTo>
                  <a:lnTo>
                    <a:pt x="12147" y="6758"/>
                  </a:lnTo>
                  <a:cubicBezTo>
                    <a:pt x="12215" y="6554"/>
                    <a:pt x="12215" y="6349"/>
                    <a:pt x="12215" y="6076"/>
                  </a:cubicBezTo>
                  <a:cubicBezTo>
                    <a:pt x="12215" y="6021"/>
                    <a:pt x="12215" y="5980"/>
                    <a:pt x="12219" y="5948"/>
                  </a:cubicBezTo>
                  <a:close/>
                  <a:moveTo>
                    <a:pt x="953" y="6946"/>
                  </a:moveTo>
                  <a:lnTo>
                    <a:pt x="202" y="7509"/>
                  </a:lnTo>
                  <a:cubicBezTo>
                    <a:pt x="218" y="7557"/>
                    <a:pt x="234" y="7606"/>
                    <a:pt x="250" y="7656"/>
                  </a:cubicBezTo>
                  <a:lnTo>
                    <a:pt x="250" y="7656"/>
                  </a:lnTo>
                  <a:cubicBezTo>
                    <a:pt x="256" y="7653"/>
                    <a:pt x="263" y="7649"/>
                    <a:pt x="270" y="7646"/>
                  </a:cubicBezTo>
                  <a:cubicBezTo>
                    <a:pt x="338" y="7577"/>
                    <a:pt x="884" y="7236"/>
                    <a:pt x="884" y="7168"/>
                  </a:cubicBezTo>
                  <a:cubicBezTo>
                    <a:pt x="884" y="7145"/>
                    <a:pt x="892" y="7138"/>
                    <a:pt x="902" y="7138"/>
                  </a:cubicBezTo>
                  <a:cubicBezTo>
                    <a:pt x="922" y="7138"/>
                    <a:pt x="953" y="7168"/>
                    <a:pt x="953" y="7168"/>
                  </a:cubicBezTo>
                  <a:cubicBezTo>
                    <a:pt x="953" y="7091"/>
                    <a:pt x="953" y="7018"/>
                    <a:pt x="953" y="6946"/>
                  </a:cubicBezTo>
                  <a:close/>
                  <a:moveTo>
                    <a:pt x="13008" y="7473"/>
                  </a:moveTo>
                  <a:lnTo>
                    <a:pt x="12693" y="8670"/>
                  </a:lnTo>
                  <a:lnTo>
                    <a:pt x="12079" y="8738"/>
                  </a:lnTo>
                  <a:cubicBezTo>
                    <a:pt x="12010" y="8704"/>
                    <a:pt x="11942" y="8687"/>
                    <a:pt x="11882" y="8687"/>
                  </a:cubicBezTo>
                  <a:cubicBezTo>
                    <a:pt x="11823" y="8687"/>
                    <a:pt x="11771" y="8704"/>
                    <a:pt x="11737" y="8738"/>
                  </a:cubicBezTo>
                  <a:cubicBezTo>
                    <a:pt x="11601" y="8806"/>
                    <a:pt x="11533" y="9011"/>
                    <a:pt x="11464" y="9147"/>
                  </a:cubicBezTo>
                  <a:cubicBezTo>
                    <a:pt x="11396" y="9216"/>
                    <a:pt x="11260" y="9420"/>
                    <a:pt x="11260" y="9557"/>
                  </a:cubicBezTo>
                  <a:cubicBezTo>
                    <a:pt x="11269" y="9567"/>
                    <a:pt x="11278" y="9578"/>
                    <a:pt x="11285" y="9590"/>
                  </a:cubicBezTo>
                  <a:lnTo>
                    <a:pt x="11285" y="9590"/>
                  </a:lnTo>
                  <a:cubicBezTo>
                    <a:pt x="11369" y="9296"/>
                    <a:pt x="11547" y="9051"/>
                    <a:pt x="11669" y="8806"/>
                  </a:cubicBezTo>
                  <a:cubicBezTo>
                    <a:pt x="11729" y="8776"/>
                    <a:pt x="11801" y="8766"/>
                    <a:pt x="11881" y="8766"/>
                  </a:cubicBezTo>
                  <a:cubicBezTo>
                    <a:pt x="12059" y="8766"/>
                    <a:pt x="12274" y="8817"/>
                    <a:pt x="12462" y="8817"/>
                  </a:cubicBezTo>
                  <a:cubicBezTo>
                    <a:pt x="12576" y="8817"/>
                    <a:pt x="12681" y="8798"/>
                    <a:pt x="12761" y="8738"/>
                  </a:cubicBezTo>
                  <a:cubicBezTo>
                    <a:pt x="12829" y="8601"/>
                    <a:pt x="12829" y="8396"/>
                    <a:pt x="12898" y="8192"/>
                  </a:cubicBezTo>
                  <a:cubicBezTo>
                    <a:pt x="12966" y="7987"/>
                    <a:pt x="13034" y="7782"/>
                    <a:pt x="13034" y="7509"/>
                  </a:cubicBezTo>
                  <a:cubicBezTo>
                    <a:pt x="13029" y="7499"/>
                    <a:pt x="13020" y="7487"/>
                    <a:pt x="13008" y="7473"/>
                  </a:cubicBezTo>
                  <a:close/>
                  <a:moveTo>
                    <a:pt x="250" y="7656"/>
                  </a:moveTo>
                  <a:cubicBezTo>
                    <a:pt x="1" y="7782"/>
                    <a:pt x="67" y="7789"/>
                    <a:pt x="134" y="8055"/>
                  </a:cubicBezTo>
                  <a:cubicBezTo>
                    <a:pt x="202" y="8396"/>
                    <a:pt x="270" y="8670"/>
                    <a:pt x="407" y="8943"/>
                  </a:cubicBezTo>
                  <a:cubicBezTo>
                    <a:pt x="475" y="9011"/>
                    <a:pt x="816" y="9011"/>
                    <a:pt x="953" y="9011"/>
                  </a:cubicBezTo>
                  <a:cubicBezTo>
                    <a:pt x="1044" y="9011"/>
                    <a:pt x="1195" y="8980"/>
                    <a:pt x="1327" y="8980"/>
                  </a:cubicBezTo>
                  <a:cubicBezTo>
                    <a:pt x="1393" y="8980"/>
                    <a:pt x="1453" y="8988"/>
                    <a:pt x="1499" y="9011"/>
                  </a:cubicBezTo>
                  <a:cubicBezTo>
                    <a:pt x="1704" y="9284"/>
                    <a:pt x="1840" y="9557"/>
                    <a:pt x="1977" y="9830"/>
                  </a:cubicBezTo>
                  <a:cubicBezTo>
                    <a:pt x="1977" y="9834"/>
                    <a:pt x="1976" y="9839"/>
                    <a:pt x="1976" y="9844"/>
                  </a:cubicBezTo>
                  <a:lnTo>
                    <a:pt x="1976" y="9844"/>
                  </a:lnTo>
                  <a:cubicBezTo>
                    <a:pt x="2016" y="9775"/>
                    <a:pt x="2045" y="9714"/>
                    <a:pt x="2045" y="9625"/>
                  </a:cubicBezTo>
                  <a:cubicBezTo>
                    <a:pt x="2045" y="9489"/>
                    <a:pt x="1908" y="9352"/>
                    <a:pt x="1840" y="9216"/>
                  </a:cubicBezTo>
                  <a:cubicBezTo>
                    <a:pt x="1772" y="9079"/>
                    <a:pt x="1704" y="8874"/>
                    <a:pt x="1567" y="8806"/>
                  </a:cubicBezTo>
                  <a:lnTo>
                    <a:pt x="543" y="8806"/>
                  </a:lnTo>
                  <a:cubicBezTo>
                    <a:pt x="483" y="8445"/>
                    <a:pt x="369" y="8030"/>
                    <a:pt x="250" y="7656"/>
                  </a:cubicBezTo>
                  <a:close/>
                  <a:moveTo>
                    <a:pt x="1976" y="9844"/>
                  </a:moveTo>
                  <a:cubicBezTo>
                    <a:pt x="1956" y="9880"/>
                    <a:pt x="1932" y="9919"/>
                    <a:pt x="1908" y="9966"/>
                  </a:cubicBezTo>
                  <a:lnTo>
                    <a:pt x="1698" y="10387"/>
                  </a:lnTo>
                  <a:lnTo>
                    <a:pt x="1698" y="10387"/>
                  </a:lnTo>
                  <a:cubicBezTo>
                    <a:pt x="1826" y="10213"/>
                    <a:pt x="1969" y="10029"/>
                    <a:pt x="1976" y="9844"/>
                  </a:cubicBezTo>
                  <a:close/>
                  <a:moveTo>
                    <a:pt x="11285" y="9590"/>
                  </a:moveTo>
                  <a:lnTo>
                    <a:pt x="11285" y="9590"/>
                  </a:lnTo>
                  <a:cubicBezTo>
                    <a:pt x="11275" y="9624"/>
                    <a:pt x="11267" y="9658"/>
                    <a:pt x="11260" y="9693"/>
                  </a:cubicBezTo>
                  <a:cubicBezTo>
                    <a:pt x="11260" y="9762"/>
                    <a:pt x="11328" y="9898"/>
                    <a:pt x="11328" y="9966"/>
                  </a:cubicBezTo>
                  <a:cubicBezTo>
                    <a:pt x="11388" y="10027"/>
                    <a:pt x="11608" y="10353"/>
                    <a:pt x="11659" y="10523"/>
                  </a:cubicBezTo>
                  <a:lnTo>
                    <a:pt x="11659" y="10523"/>
                  </a:lnTo>
                  <a:lnTo>
                    <a:pt x="11737" y="10444"/>
                  </a:lnTo>
                  <a:cubicBezTo>
                    <a:pt x="11601" y="10239"/>
                    <a:pt x="11533" y="10035"/>
                    <a:pt x="11396" y="9830"/>
                  </a:cubicBezTo>
                  <a:cubicBezTo>
                    <a:pt x="11337" y="9771"/>
                    <a:pt x="11329" y="9662"/>
                    <a:pt x="11285" y="9590"/>
                  </a:cubicBezTo>
                  <a:close/>
                  <a:moveTo>
                    <a:pt x="11659" y="10523"/>
                  </a:moveTo>
                  <a:lnTo>
                    <a:pt x="10782" y="11400"/>
                  </a:lnTo>
                  <a:lnTo>
                    <a:pt x="10167" y="11127"/>
                  </a:lnTo>
                  <a:cubicBezTo>
                    <a:pt x="10099" y="11059"/>
                    <a:pt x="9963" y="10990"/>
                    <a:pt x="9826" y="10990"/>
                  </a:cubicBezTo>
                  <a:cubicBezTo>
                    <a:pt x="9758" y="10990"/>
                    <a:pt x="9553" y="11127"/>
                    <a:pt x="9417" y="11195"/>
                  </a:cubicBezTo>
                  <a:cubicBezTo>
                    <a:pt x="9348" y="11263"/>
                    <a:pt x="9075" y="11332"/>
                    <a:pt x="9075" y="11468"/>
                  </a:cubicBezTo>
                  <a:cubicBezTo>
                    <a:pt x="9036" y="11508"/>
                    <a:pt x="9019" y="11570"/>
                    <a:pt x="9025" y="11642"/>
                  </a:cubicBezTo>
                  <a:lnTo>
                    <a:pt x="9025" y="11642"/>
                  </a:lnTo>
                  <a:cubicBezTo>
                    <a:pt x="9098" y="11536"/>
                    <a:pt x="9223" y="11531"/>
                    <a:pt x="9348" y="11468"/>
                  </a:cubicBezTo>
                  <a:cubicBezTo>
                    <a:pt x="9485" y="11332"/>
                    <a:pt x="9690" y="11127"/>
                    <a:pt x="9826" y="11127"/>
                  </a:cubicBezTo>
                  <a:cubicBezTo>
                    <a:pt x="10031" y="11127"/>
                    <a:pt x="10236" y="11332"/>
                    <a:pt x="10440" y="11468"/>
                  </a:cubicBezTo>
                  <a:cubicBezTo>
                    <a:pt x="10598" y="11507"/>
                    <a:pt x="10642" y="11547"/>
                    <a:pt x="10690" y="11547"/>
                  </a:cubicBezTo>
                  <a:cubicBezTo>
                    <a:pt x="10726" y="11547"/>
                    <a:pt x="10763" y="11526"/>
                    <a:pt x="10850" y="11468"/>
                  </a:cubicBezTo>
                  <a:cubicBezTo>
                    <a:pt x="11055" y="11400"/>
                    <a:pt x="11260" y="11059"/>
                    <a:pt x="11396" y="10922"/>
                  </a:cubicBezTo>
                  <a:cubicBezTo>
                    <a:pt x="11464" y="10854"/>
                    <a:pt x="11669" y="10786"/>
                    <a:pt x="11669" y="10581"/>
                  </a:cubicBezTo>
                  <a:cubicBezTo>
                    <a:pt x="11669" y="10565"/>
                    <a:pt x="11665" y="10545"/>
                    <a:pt x="11659" y="10523"/>
                  </a:cubicBezTo>
                  <a:close/>
                  <a:moveTo>
                    <a:pt x="9025" y="11642"/>
                  </a:moveTo>
                  <a:cubicBezTo>
                    <a:pt x="9019" y="11651"/>
                    <a:pt x="9013" y="11662"/>
                    <a:pt x="9007" y="11673"/>
                  </a:cubicBezTo>
                  <a:cubicBezTo>
                    <a:pt x="8939" y="11741"/>
                    <a:pt x="9007" y="12219"/>
                    <a:pt x="8939" y="12355"/>
                  </a:cubicBezTo>
                  <a:cubicBezTo>
                    <a:pt x="8939" y="12396"/>
                    <a:pt x="8942" y="12432"/>
                    <a:pt x="8944" y="12463"/>
                  </a:cubicBezTo>
                  <a:lnTo>
                    <a:pt x="8944" y="12463"/>
                  </a:lnTo>
                  <a:lnTo>
                    <a:pt x="9075" y="12424"/>
                  </a:lnTo>
                  <a:lnTo>
                    <a:pt x="9075" y="11809"/>
                  </a:lnTo>
                  <a:cubicBezTo>
                    <a:pt x="9046" y="11752"/>
                    <a:pt x="9030" y="11694"/>
                    <a:pt x="9025" y="11642"/>
                  </a:cubicBezTo>
                  <a:close/>
                  <a:moveTo>
                    <a:pt x="6080" y="12232"/>
                  </a:moveTo>
                  <a:cubicBezTo>
                    <a:pt x="6031" y="12306"/>
                    <a:pt x="5974" y="12409"/>
                    <a:pt x="5926" y="12482"/>
                  </a:cubicBezTo>
                  <a:lnTo>
                    <a:pt x="5926" y="12482"/>
                  </a:lnTo>
                  <a:lnTo>
                    <a:pt x="6072" y="12287"/>
                  </a:lnTo>
                  <a:cubicBezTo>
                    <a:pt x="6072" y="12273"/>
                    <a:pt x="6075" y="12254"/>
                    <a:pt x="6080" y="12232"/>
                  </a:cubicBezTo>
                  <a:close/>
                  <a:moveTo>
                    <a:pt x="5926" y="12482"/>
                  </a:moveTo>
                  <a:lnTo>
                    <a:pt x="5867" y="12560"/>
                  </a:lnTo>
                  <a:cubicBezTo>
                    <a:pt x="5883" y="12544"/>
                    <a:pt x="5904" y="12516"/>
                    <a:pt x="5926" y="12482"/>
                  </a:cubicBezTo>
                  <a:close/>
                  <a:moveTo>
                    <a:pt x="6363" y="11984"/>
                  </a:moveTo>
                  <a:cubicBezTo>
                    <a:pt x="6307" y="11984"/>
                    <a:pt x="6254" y="11991"/>
                    <a:pt x="6208" y="12014"/>
                  </a:cubicBezTo>
                  <a:cubicBezTo>
                    <a:pt x="6154" y="12014"/>
                    <a:pt x="6100" y="12144"/>
                    <a:pt x="6080" y="12232"/>
                  </a:cubicBezTo>
                  <a:lnTo>
                    <a:pt x="6080" y="12232"/>
                  </a:lnTo>
                  <a:cubicBezTo>
                    <a:pt x="6103" y="12196"/>
                    <a:pt x="6124" y="12167"/>
                    <a:pt x="6140" y="12151"/>
                  </a:cubicBezTo>
                  <a:lnTo>
                    <a:pt x="7096" y="12151"/>
                  </a:lnTo>
                  <a:lnTo>
                    <a:pt x="7505" y="12765"/>
                  </a:lnTo>
                  <a:cubicBezTo>
                    <a:pt x="7642" y="12947"/>
                    <a:pt x="7657" y="13008"/>
                    <a:pt x="7733" y="13008"/>
                  </a:cubicBezTo>
                  <a:cubicBezTo>
                    <a:pt x="7771" y="13008"/>
                    <a:pt x="7824" y="12992"/>
                    <a:pt x="7915" y="12970"/>
                  </a:cubicBezTo>
                  <a:cubicBezTo>
                    <a:pt x="8188" y="12901"/>
                    <a:pt x="8529" y="12833"/>
                    <a:pt x="8734" y="12697"/>
                  </a:cubicBezTo>
                  <a:cubicBezTo>
                    <a:pt x="8952" y="12642"/>
                    <a:pt x="8952" y="12588"/>
                    <a:pt x="8944" y="12463"/>
                  </a:cubicBezTo>
                  <a:lnTo>
                    <a:pt x="8944" y="12463"/>
                  </a:lnTo>
                  <a:lnTo>
                    <a:pt x="7710" y="12833"/>
                  </a:lnTo>
                  <a:lnTo>
                    <a:pt x="7369" y="12287"/>
                  </a:lnTo>
                  <a:cubicBezTo>
                    <a:pt x="7301" y="12219"/>
                    <a:pt x="7301" y="12082"/>
                    <a:pt x="7164" y="12014"/>
                  </a:cubicBezTo>
                  <a:cubicBezTo>
                    <a:pt x="7141" y="11991"/>
                    <a:pt x="7096" y="11984"/>
                    <a:pt x="7040" y="11984"/>
                  </a:cubicBezTo>
                  <a:cubicBezTo>
                    <a:pt x="6929" y="11984"/>
                    <a:pt x="6777" y="12014"/>
                    <a:pt x="6686" y="12014"/>
                  </a:cubicBezTo>
                  <a:cubicBezTo>
                    <a:pt x="6595" y="12014"/>
                    <a:pt x="6474" y="11984"/>
                    <a:pt x="6363" y="11984"/>
                  </a:cubicBezTo>
                  <a:close/>
                  <a:moveTo>
                    <a:pt x="1698" y="10387"/>
                  </a:moveTo>
                  <a:cubicBezTo>
                    <a:pt x="1593" y="10529"/>
                    <a:pt x="1499" y="10664"/>
                    <a:pt x="1499" y="10786"/>
                  </a:cubicBezTo>
                  <a:cubicBezTo>
                    <a:pt x="1772" y="11127"/>
                    <a:pt x="2113" y="11400"/>
                    <a:pt x="2454" y="11673"/>
                  </a:cubicBezTo>
                  <a:cubicBezTo>
                    <a:pt x="2466" y="11677"/>
                    <a:pt x="2479" y="11679"/>
                    <a:pt x="2493" y="11679"/>
                  </a:cubicBezTo>
                  <a:cubicBezTo>
                    <a:pt x="2707" y="11679"/>
                    <a:pt x="3089" y="11195"/>
                    <a:pt x="3410" y="11195"/>
                  </a:cubicBezTo>
                  <a:cubicBezTo>
                    <a:pt x="3683" y="11332"/>
                    <a:pt x="3956" y="11468"/>
                    <a:pt x="4229" y="11673"/>
                  </a:cubicBezTo>
                  <a:cubicBezTo>
                    <a:pt x="4297" y="11809"/>
                    <a:pt x="4297" y="11878"/>
                    <a:pt x="4229" y="12014"/>
                  </a:cubicBezTo>
                  <a:cubicBezTo>
                    <a:pt x="4229" y="12151"/>
                    <a:pt x="4229" y="12628"/>
                    <a:pt x="4297" y="12765"/>
                  </a:cubicBezTo>
                  <a:cubicBezTo>
                    <a:pt x="4502" y="12765"/>
                    <a:pt x="4639" y="12833"/>
                    <a:pt x="4843" y="12833"/>
                  </a:cubicBezTo>
                  <a:cubicBezTo>
                    <a:pt x="5048" y="12901"/>
                    <a:pt x="5526" y="13038"/>
                    <a:pt x="5594" y="13038"/>
                  </a:cubicBezTo>
                  <a:cubicBezTo>
                    <a:pt x="5662" y="13038"/>
                    <a:pt x="5867" y="12697"/>
                    <a:pt x="5867" y="12560"/>
                  </a:cubicBezTo>
                  <a:lnTo>
                    <a:pt x="5867" y="12560"/>
                  </a:lnTo>
                  <a:lnTo>
                    <a:pt x="5662" y="12833"/>
                  </a:lnTo>
                  <a:lnTo>
                    <a:pt x="4366" y="12492"/>
                  </a:lnTo>
                  <a:lnTo>
                    <a:pt x="4297" y="11878"/>
                  </a:lnTo>
                  <a:cubicBezTo>
                    <a:pt x="4297" y="11741"/>
                    <a:pt x="4297" y="11605"/>
                    <a:pt x="4297" y="11468"/>
                  </a:cubicBezTo>
                  <a:cubicBezTo>
                    <a:pt x="4297" y="11400"/>
                    <a:pt x="4024" y="11332"/>
                    <a:pt x="3888" y="11263"/>
                  </a:cubicBezTo>
                  <a:cubicBezTo>
                    <a:pt x="3819" y="11195"/>
                    <a:pt x="3615" y="11059"/>
                    <a:pt x="3478" y="11059"/>
                  </a:cubicBezTo>
                  <a:cubicBezTo>
                    <a:pt x="3410" y="11059"/>
                    <a:pt x="3273" y="11127"/>
                    <a:pt x="3205" y="11195"/>
                  </a:cubicBezTo>
                  <a:lnTo>
                    <a:pt x="2591" y="11468"/>
                  </a:lnTo>
                  <a:lnTo>
                    <a:pt x="1635" y="10512"/>
                  </a:lnTo>
                  <a:lnTo>
                    <a:pt x="1698" y="10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520;p58">
              <a:extLst>
                <a:ext uri="{FF2B5EF4-FFF2-40B4-BE49-F238E27FC236}">
                  <a16:creationId xmlns:a16="http://schemas.microsoft.com/office/drawing/2014/main" id="{80452A3D-482E-0E49-97B8-FC0294CA9874}"/>
                </a:ext>
              </a:extLst>
            </p:cNvPr>
            <p:cNvSpPr/>
            <p:nvPr/>
          </p:nvSpPr>
          <p:spPr>
            <a:xfrm>
              <a:off x="8075844" y="2672297"/>
              <a:ext cx="124436" cy="98135"/>
            </a:xfrm>
            <a:custGeom>
              <a:avLst/>
              <a:gdLst/>
              <a:ahLst/>
              <a:cxnLst/>
              <a:rect l="l" t="t" r="r" b="b"/>
              <a:pathLst>
                <a:path w="10863" h="8567" extrusionOk="0">
                  <a:moveTo>
                    <a:pt x="5197" y="104"/>
                  </a:moveTo>
                  <a:cubicBezTo>
                    <a:pt x="6471" y="104"/>
                    <a:pt x="7756" y="676"/>
                    <a:pt x="8601" y="1945"/>
                  </a:cubicBezTo>
                  <a:cubicBezTo>
                    <a:pt x="9754" y="3572"/>
                    <a:pt x="9560" y="5739"/>
                    <a:pt x="8218" y="7240"/>
                  </a:cubicBezTo>
                  <a:lnTo>
                    <a:pt x="8218" y="7240"/>
                  </a:lnTo>
                  <a:cubicBezTo>
                    <a:pt x="8215" y="7239"/>
                    <a:pt x="8212" y="7238"/>
                    <a:pt x="8210" y="7238"/>
                  </a:cubicBezTo>
                  <a:cubicBezTo>
                    <a:pt x="8199" y="7238"/>
                    <a:pt x="8192" y="7246"/>
                    <a:pt x="8192" y="7269"/>
                  </a:cubicBezTo>
                  <a:cubicBezTo>
                    <a:pt x="7339" y="8142"/>
                    <a:pt x="6287" y="8530"/>
                    <a:pt x="5254" y="8530"/>
                  </a:cubicBezTo>
                  <a:cubicBezTo>
                    <a:pt x="2977" y="8530"/>
                    <a:pt x="790" y="6647"/>
                    <a:pt x="1025" y="3924"/>
                  </a:cubicBezTo>
                  <a:cubicBezTo>
                    <a:pt x="1192" y="1539"/>
                    <a:pt x="3180" y="104"/>
                    <a:pt x="5197" y="104"/>
                  </a:cubicBezTo>
                  <a:close/>
                  <a:moveTo>
                    <a:pt x="5189" y="0"/>
                  </a:moveTo>
                  <a:cubicBezTo>
                    <a:pt x="5011" y="0"/>
                    <a:pt x="4828" y="11"/>
                    <a:pt x="4642" y="33"/>
                  </a:cubicBezTo>
                  <a:cubicBezTo>
                    <a:pt x="1707" y="375"/>
                    <a:pt x="1" y="3514"/>
                    <a:pt x="1298" y="6176"/>
                  </a:cubicBezTo>
                  <a:cubicBezTo>
                    <a:pt x="2096" y="7733"/>
                    <a:pt x="3642" y="8567"/>
                    <a:pt x="5197" y="8567"/>
                  </a:cubicBezTo>
                  <a:cubicBezTo>
                    <a:pt x="6301" y="8567"/>
                    <a:pt x="7410" y="8147"/>
                    <a:pt x="8260" y="7269"/>
                  </a:cubicBezTo>
                  <a:cubicBezTo>
                    <a:pt x="10862" y="4471"/>
                    <a:pt x="8814" y="0"/>
                    <a:pt x="5189"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521;p58">
              <a:extLst>
                <a:ext uri="{FF2B5EF4-FFF2-40B4-BE49-F238E27FC236}">
                  <a16:creationId xmlns:a16="http://schemas.microsoft.com/office/drawing/2014/main" id="{B6B800BF-3BD5-1444-8D72-0B96DB3CC62E}"/>
                </a:ext>
              </a:extLst>
            </p:cNvPr>
            <p:cNvSpPr/>
            <p:nvPr/>
          </p:nvSpPr>
          <p:spPr>
            <a:xfrm>
              <a:off x="7275976" y="2695344"/>
              <a:ext cx="296352" cy="233797"/>
            </a:xfrm>
            <a:custGeom>
              <a:avLst/>
              <a:gdLst/>
              <a:ahLst/>
              <a:cxnLst/>
              <a:rect l="l" t="t" r="r" b="b"/>
              <a:pathLst>
                <a:path w="25871" h="20410" extrusionOk="0">
                  <a:moveTo>
                    <a:pt x="820" y="1"/>
                  </a:moveTo>
                  <a:cubicBezTo>
                    <a:pt x="342" y="1"/>
                    <a:pt x="1" y="410"/>
                    <a:pt x="1" y="888"/>
                  </a:cubicBezTo>
                  <a:lnTo>
                    <a:pt x="1" y="16656"/>
                  </a:lnTo>
                  <a:cubicBezTo>
                    <a:pt x="1" y="17133"/>
                    <a:pt x="342" y="17543"/>
                    <a:pt x="820" y="17543"/>
                  </a:cubicBezTo>
                  <a:lnTo>
                    <a:pt x="21297" y="17543"/>
                  </a:lnTo>
                  <a:lnTo>
                    <a:pt x="25870" y="20410"/>
                  </a:lnTo>
                  <a:lnTo>
                    <a:pt x="23959" y="16587"/>
                  </a:lnTo>
                  <a:lnTo>
                    <a:pt x="23959" y="888"/>
                  </a:lnTo>
                  <a:cubicBezTo>
                    <a:pt x="23959" y="410"/>
                    <a:pt x="23618" y="1"/>
                    <a:pt x="23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522;p58">
              <a:extLst>
                <a:ext uri="{FF2B5EF4-FFF2-40B4-BE49-F238E27FC236}">
                  <a16:creationId xmlns:a16="http://schemas.microsoft.com/office/drawing/2014/main" id="{24109305-6021-9444-BB48-25118A208E2D}"/>
                </a:ext>
              </a:extLst>
            </p:cNvPr>
            <p:cNvSpPr/>
            <p:nvPr/>
          </p:nvSpPr>
          <p:spPr>
            <a:xfrm>
              <a:off x="7293182" y="2742264"/>
              <a:ext cx="133714" cy="3918"/>
            </a:xfrm>
            <a:custGeom>
              <a:avLst/>
              <a:gdLst/>
              <a:ahLst/>
              <a:cxnLst/>
              <a:rect l="l" t="t" r="r" b="b"/>
              <a:pathLst>
                <a:path w="11673" h="342" extrusionOk="0">
                  <a:moveTo>
                    <a:pt x="273" y="0"/>
                  </a:moveTo>
                  <a:cubicBezTo>
                    <a:pt x="0" y="0"/>
                    <a:pt x="0" y="342"/>
                    <a:pt x="273" y="342"/>
                  </a:cubicBezTo>
                  <a:lnTo>
                    <a:pt x="11399" y="342"/>
                  </a:lnTo>
                  <a:cubicBezTo>
                    <a:pt x="11672" y="342"/>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523;p58">
              <a:extLst>
                <a:ext uri="{FF2B5EF4-FFF2-40B4-BE49-F238E27FC236}">
                  <a16:creationId xmlns:a16="http://schemas.microsoft.com/office/drawing/2014/main" id="{281D3991-6D6E-C448-A8E3-C2984163978C}"/>
                </a:ext>
              </a:extLst>
            </p:cNvPr>
            <p:cNvSpPr/>
            <p:nvPr/>
          </p:nvSpPr>
          <p:spPr>
            <a:xfrm>
              <a:off x="7293182" y="2765713"/>
              <a:ext cx="133714" cy="4708"/>
            </a:xfrm>
            <a:custGeom>
              <a:avLst/>
              <a:gdLst/>
              <a:ahLst/>
              <a:cxnLst/>
              <a:rect l="l" t="t" r="r" b="b"/>
              <a:pathLst>
                <a:path w="11673" h="411" extrusionOk="0">
                  <a:moveTo>
                    <a:pt x="273" y="1"/>
                  </a:moveTo>
                  <a:cubicBezTo>
                    <a:pt x="0" y="1"/>
                    <a:pt x="0" y="411"/>
                    <a:pt x="273" y="411"/>
                  </a:cubicBezTo>
                  <a:lnTo>
                    <a:pt x="11399" y="411"/>
                  </a:lnTo>
                  <a:cubicBezTo>
                    <a:pt x="11672" y="342"/>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524;p58">
              <a:extLst>
                <a:ext uri="{FF2B5EF4-FFF2-40B4-BE49-F238E27FC236}">
                  <a16:creationId xmlns:a16="http://schemas.microsoft.com/office/drawing/2014/main" id="{8FB54E10-24EC-3A4B-92E6-593300552D85}"/>
                </a:ext>
              </a:extLst>
            </p:cNvPr>
            <p:cNvSpPr/>
            <p:nvPr/>
          </p:nvSpPr>
          <p:spPr>
            <a:xfrm>
              <a:off x="7293182" y="2789172"/>
              <a:ext cx="133714" cy="4708"/>
            </a:xfrm>
            <a:custGeom>
              <a:avLst/>
              <a:gdLst/>
              <a:ahLst/>
              <a:cxnLst/>
              <a:rect l="l" t="t" r="r" b="b"/>
              <a:pathLst>
                <a:path w="11673" h="411" extrusionOk="0">
                  <a:moveTo>
                    <a:pt x="273" y="1"/>
                  </a:moveTo>
                  <a:cubicBezTo>
                    <a:pt x="0" y="1"/>
                    <a:pt x="0" y="410"/>
                    <a:pt x="273" y="410"/>
                  </a:cubicBezTo>
                  <a:lnTo>
                    <a:pt x="11399" y="410"/>
                  </a:lnTo>
                  <a:cubicBezTo>
                    <a:pt x="11672" y="410"/>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525;p58">
              <a:extLst>
                <a:ext uri="{FF2B5EF4-FFF2-40B4-BE49-F238E27FC236}">
                  <a16:creationId xmlns:a16="http://schemas.microsoft.com/office/drawing/2014/main" id="{F879D0AC-75A3-D64B-818E-2ED2613389DD}"/>
                </a:ext>
              </a:extLst>
            </p:cNvPr>
            <p:cNvSpPr/>
            <p:nvPr/>
          </p:nvSpPr>
          <p:spPr>
            <a:xfrm>
              <a:off x="7393264" y="2826710"/>
              <a:ext cx="132145" cy="4697"/>
            </a:xfrm>
            <a:custGeom>
              <a:avLst/>
              <a:gdLst/>
              <a:ahLst/>
              <a:cxnLst/>
              <a:rect l="l" t="t" r="r" b="b"/>
              <a:pathLst>
                <a:path w="11536" h="410" extrusionOk="0">
                  <a:moveTo>
                    <a:pt x="205" y="0"/>
                  </a:moveTo>
                  <a:cubicBezTo>
                    <a:pt x="0" y="68"/>
                    <a:pt x="0" y="341"/>
                    <a:pt x="205" y="410"/>
                  </a:cubicBezTo>
                  <a:lnTo>
                    <a:pt x="11331" y="410"/>
                  </a:lnTo>
                  <a:cubicBezTo>
                    <a:pt x="11536" y="341"/>
                    <a:pt x="11536" y="68"/>
                    <a:pt x="1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526;p58">
              <a:extLst>
                <a:ext uri="{FF2B5EF4-FFF2-40B4-BE49-F238E27FC236}">
                  <a16:creationId xmlns:a16="http://schemas.microsoft.com/office/drawing/2014/main" id="{1D8B6F8C-1B7D-6F48-A1D0-6DE092E25E29}"/>
                </a:ext>
              </a:extLst>
            </p:cNvPr>
            <p:cNvSpPr/>
            <p:nvPr/>
          </p:nvSpPr>
          <p:spPr>
            <a:xfrm>
              <a:off x="7392485" y="2842255"/>
              <a:ext cx="133691" cy="4009"/>
            </a:xfrm>
            <a:custGeom>
              <a:avLst/>
              <a:gdLst/>
              <a:ahLst/>
              <a:cxnLst/>
              <a:rect l="l" t="t" r="r" b="b"/>
              <a:pathLst>
                <a:path w="11671" h="350" extrusionOk="0">
                  <a:moveTo>
                    <a:pt x="11457" y="1"/>
                  </a:moveTo>
                  <a:cubicBezTo>
                    <a:pt x="11439" y="1"/>
                    <a:pt x="11420" y="3"/>
                    <a:pt x="11399" y="8"/>
                  </a:cubicBezTo>
                  <a:lnTo>
                    <a:pt x="273" y="8"/>
                  </a:lnTo>
                  <a:cubicBezTo>
                    <a:pt x="0" y="8"/>
                    <a:pt x="0" y="349"/>
                    <a:pt x="273" y="349"/>
                  </a:cubicBezTo>
                  <a:lnTo>
                    <a:pt x="11399" y="349"/>
                  </a:lnTo>
                  <a:cubicBezTo>
                    <a:pt x="11651" y="349"/>
                    <a:pt x="11670" y="1"/>
                    <a:pt x="1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527;p58">
              <a:extLst>
                <a:ext uri="{FF2B5EF4-FFF2-40B4-BE49-F238E27FC236}">
                  <a16:creationId xmlns:a16="http://schemas.microsoft.com/office/drawing/2014/main" id="{E9CF3331-90B0-C340-A1EC-8BB12FEC6BA1}"/>
                </a:ext>
              </a:extLst>
            </p:cNvPr>
            <p:cNvSpPr/>
            <p:nvPr/>
          </p:nvSpPr>
          <p:spPr>
            <a:xfrm>
              <a:off x="7392485" y="2857204"/>
              <a:ext cx="133714" cy="3918"/>
            </a:xfrm>
            <a:custGeom>
              <a:avLst/>
              <a:gdLst/>
              <a:ahLst/>
              <a:cxnLst/>
              <a:rect l="l" t="t" r="r" b="b"/>
              <a:pathLst>
                <a:path w="11673" h="342" extrusionOk="0">
                  <a:moveTo>
                    <a:pt x="273" y="0"/>
                  </a:moveTo>
                  <a:cubicBezTo>
                    <a:pt x="0" y="0"/>
                    <a:pt x="0" y="341"/>
                    <a:pt x="273" y="341"/>
                  </a:cubicBezTo>
                  <a:lnTo>
                    <a:pt x="11399" y="341"/>
                  </a:lnTo>
                  <a:cubicBezTo>
                    <a:pt x="11672" y="341"/>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528;p58">
              <a:extLst>
                <a:ext uri="{FF2B5EF4-FFF2-40B4-BE49-F238E27FC236}">
                  <a16:creationId xmlns:a16="http://schemas.microsoft.com/office/drawing/2014/main" id="{0E610812-BD10-334F-A9A4-FB183D24DCDA}"/>
                </a:ext>
              </a:extLst>
            </p:cNvPr>
            <p:cNvSpPr/>
            <p:nvPr/>
          </p:nvSpPr>
          <p:spPr>
            <a:xfrm>
              <a:off x="6300182" y="2843125"/>
              <a:ext cx="464454" cy="365151"/>
            </a:xfrm>
            <a:custGeom>
              <a:avLst/>
              <a:gdLst/>
              <a:ahLst/>
              <a:cxnLst/>
              <a:rect l="l" t="t" r="r" b="b"/>
              <a:pathLst>
                <a:path w="40546" h="31877" extrusionOk="0">
                  <a:moveTo>
                    <a:pt x="4233" y="0"/>
                  </a:moveTo>
                  <a:cubicBezTo>
                    <a:pt x="3482" y="0"/>
                    <a:pt x="2936" y="546"/>
                    <a:pt x="2936" y="1297"/>
                  </a:cubicBezTo>
                  <a:lnTo>
                    <a:pt x="2936" y="25870"/>
                  </a:lnTo>
                  <a:lnTo>
                    <a:pt x="1" y="31877"/>
                  </a:lnTo>
                  <a:lnTo>
                    <a:pt x="7168" y="27372"/>
                  </a:lnTo>
                  <a:lnTo>
                    <a:pt x="39249" y="27372"/>
                  </a:lnTo>
                  <a:cubicBezTo>
                    <a:pt x="39931" y="27372"/>
                    <a:pt x="40546" y="26757"/>
                    <a:pt x="40546" y="26075"/>
                  </a:cubicBezTo>
                  <a:lnTo>
                    <a:pt x="40546" y="1297"/>
                  </a:lnTo>
                  <a:cubicBezTo>
                    <a:pt x="40546" y="546"/>
                    <a:pt x="39931" y="0"/>
                    <a:pt x="39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529;p58">
              <a:extLst>
                <a:ext uri="{FF2B5EF4-FFF2-40B4-BE49-F238E27FC236}">
                  <a16:creationId xmlns:a16="http://schemas.microsoft.com/office/drawing/2014/main" id="{F65078FA-F1FA-DB47-B11D-120AE765758F}"/>
                </a:ext>
              </a:extLst>
            </p:cNvPr>
            <p:cNvSpPr/>
            <p:nvPr/>
          </p:nvSpPr>
          <p:spPr>
            <a:xfrm>
              <a:off x="6528492" y="2915063"/>
              <a:ext cx="207221" cy="7045"/>
            </a:xfrm>
            <a:custGeom>
              <a:avLst/>
              <a:gdLst/>
              <a:ahLst/>
              <a:cxnLst/>
              <a:rect l="l" t="t" r="r" b="b"/>
              <a:pathLst>
                <a:path w="18090" h="615" extrusionOk="0">
                  <a:moveTo>
                    <a:pt x="342" y="0"/>
                  </a:moveTo>
                  <a:cubicBezTo>
                    <a:pt x="1" y="68"/>
                    <a:pt x="1" y="546"/>
                    <a:pt x="342" y="614"/>
                  </a:cubicBezTo>
                  <a:lnTo>
                    <a:pt x="17816" y="614"/>
                  </a:lnTo>
                  <a:cubicBezTo>
                    <a:pt x="18089" y="546"/>
                    <a:pt x="18089" y="68"/>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530;p58">
              <a:extLst>
                <a:ext uri="{FF2B5EF4-FFF2-40B4-BE49-F238E27FC236}">
                  <a16:creationId xmlns:a16="http://schemas.microsoft.com/office/drawing/2014/main" id="{A38C291D-03A3-E442-AF6D-342B600CB154}"/>
                </a:ext>
              </a:extLst>
            </p:cNvPr>
            <p:cNvSpPr/>
            <p:nvPr/>
          </p:nvSpPr>
          <p:spPr>
            <a:xfrm>
              <a:off x="6528492" y="2952589"/>
              <a:ext cx="207221" cy="7045"/>
            </a:xfrm>
            <a:custGeom>
              <a:avLst/>
              <a:gdLst/>
              <a:ahLst/>
              <a:cxnLst/>
              <a:rect l="l" t="t" r="r" b="b"/>
              <a:pathLst>
                <a:path w="18090" h="615" extrusionOk="0">
                  <a:moveTo>
                    <a:pt x="342" y="0"/>
                  </a:moveTo>
                  <a:cubicBezTo>
                    <a:pt x="1" y="69"/>
                    <a:pt x="1" y="547"/>
                    <a:pt x="342" y="615"/>
                  </a:cubicBezTo>
                  <a:lnTo>
                    <a:pt x="17816" y="615"/>
                  </a:lnTo>
                  <a:cubicBezTo>
                    <a:pt x="18089" y="547"/>
                    <a:pt x="18089" y="69"/>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531;p58">
              <a:extLst>
                <a:ext uri="{FF2B5EF4-FFF2-40B4-BE49-F238E27FC236}">
                  <a16:creationId xmlns:a16="http://schemas.microsoft.com/office/drawing/2014/main" id="{1C237F1C-E801-6543-A327-9BBB04C7CEA8}"/>
                </a:ext>
              </a:extLst>
            </p:cNvPr>
            <p:cNvSpPr/>
            <p:nvPr/>
          </p:nvSpPr>
          <p:spPr>
            <a:xfrm>
              <a:off x="6528492" y="2990116"/>
              <a:ext cx="207221" cy="6266"/>
            </a:xfrm>
            <a:custGeom>
              <a:avLst/>
              <a:gdLst/>
              <a:ahLst/>
              <a:cxnLst/>
              <a:rect l="l" t="t" r="r" b="b"/>
              <a:pathLst>
                <a:path w="18090" h="547" extrusionOk="0">
                  <a:moveTo>
                    <a:pt x="342" y="1"/>
                  </a:moveTo>
                  <a:cubicBezTo>
                    <a:pt x="1" y="1"/>
                    <a:pt x="1" y="479"/>
                    <a:pt x="342" y="547"/>
                  </a:cubicBezTo>
                  <a:lnTo>
                    <a:pt x="17816" y="547"/>
                  </a:lnTo>
                  <a:cubicBezTo>
                    <a:pt x="18089" y="479"/>
                    <a:pt x="18089" y="1"/>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532;p58">
              <a:extLst>
                <a:ext uri="{FF2B5EF4-FFF2-40B4-BE49-F238E27FC236}">
                  <a16:creationId xmlns:a16="http://schemas.microsoft.com/office/drawing/2014/main" id="{B994391B-FE71-2940-B17A-1DD61D9F3632}"/>
                </a:ext>
              </a:extLst>
            </p:cNvPr>
            <p:cNvSpPr/>
            <p:nvPr/>
          </p:nvSpPr>
          <p:spPr>
            <a:xfrm>
              <a:off x="6372898" y="3048766"/>
              <a:ext cx="208000" cy="6266"/>
            </a:xfrm>
            <a:custGeom>
              <a:avLst/>
              <a:gdLst/>
              <a:ahLst/>
              <a:cxnLst/>
              <a:rect l="l" t="t" r="r" b="b"/>
              <a:pathLst>
                <a:path w="18158" h="547" extrusionOk="0">
                  <a:moveTo>
                    <a:pt x="342" y="0"/>
                  </a:moveTo>
                  <a:cubicBezTo>
                    <a:pt x="1" y="0"/>
                    <a:pt x="1" y="478"/>
                    <a:pt x="342" y="546"/>
                  </a:cubicBezTo>
                  <a:lnTo>
                    <a:pt x="17816" y="546"/>
                  </a:lnTo>
                  <a:cubicBezTo>
                    <a:pt x="18157" y="478"/>
                    <a:pt x="18157" y="0"/>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533;p58">
              <a:extLst>
                <a:ext uri="{FF2B5EF4-FFF2-40B4-BE49-F238E27FC236}">
                  <a16:creationId xmlns:a16="http://schemas.microsoft.com/office/drawing/2014/main" id="{36100CE1-A8FF-1141-8347-BDEF743C56C9}"/>
                </a:ext>
              </a:extLst>
            </p:cNvPr>
            <p:cNvSpPr/>
            <p:nvPr/>
          </p:nvSpPr>
          <p:spPr>
            <a:xfrm>
              <a:off x="6372898" y="3072214"/>
              <a:ext cx="208000" cy="7056"/>
            </a:xfrm>
            <a:custGeom>
              <a:avLst/>
              <a:gdLst/>
              <a:ahLst/>
              <a:cxnLst/>
              <a:rect l="l" t="t" r="r" b="b"/>
              <a:pathLst>
                <a:path w="18158" h="616"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534;p58">
              <a:extLst>
                <a:ext uri="{FF2B5EF4-FFF2-40B4-BE49-F238E27FC236}">
                  <a16:creationId xmlns:a16="http://schemas.microsoft.com/office/drawing/2014/main" id="{25812EC7-35B7-D246-A21C-78A2D55CE8B4}"/>
                </a:ext>
              </a:extLst>
            </p:cNvPr>
            <p:cNvSpPr/>
            <p:nvPr/>
          </p:nvSpPr>
          <p:spPr>
            <a:xfrm>
              <a:off x="6372898" y="3095674"/>
              <a:ext cx="208000" cy="7045"/>
            </a:xfrm>
            <a:custGeom>
              <a:avLst/>
              <a:gdLst/>
              <a:ahLst/>
              <a:cxnLst/>
              <a:rect l="l" t="t" r="r" b="b"/>
              <a:pathLst>
                <a:path w="18158" h="615"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535;p58">
              <a:extLst>
                <a:ext uri="{FF2B5EF4-FFF2-40B4-BE49-F238E27FC236}">
                  <a16:creationId xmlns:a16="http://schemas.microsoft.com/office/drawing/2014/main" id="{1A1506FB-03D5-4647-AF29-350B8B51A6F3}"/>
                </a:ext>
              </a:extLst>
            </p:cNvPr>
            <p:cNvSpPr/>
            <p:nvPr/>
          </p:nvSpPr>
          <p:spPr>
            <a:xfrm>
              <a:off x="5734878" y="4248173"/>
              <a:ext cx="147792" cy="147162"/>
            </a:xfrm>
            <a:custGeom>
              <a:avLst/>
              <a:gdLst/>
              <a:ahLst/>
              <a:cxnLst/>
              <a:rect l="l" t="t" r="r" b="b"/>
              <a:pathLst>
                <a:path w="12902" h="12847" extrusionOk="0">
                  <a:moveTo>
                    <a:pt x="479" y="1"/>
                  </a:moveTo>
                  <a:cubicBezTo>
                    <a:pt x="683" y="3072"/>
                    <a:pt x="547" y="6212"/>
                    <a:pt x="1" y="9284"/>
                  </a:cubicBezTo>
                  <a:cubicBezTo>
                    <a:pt x="1" y="9420"/>
                    <a:pt x="1" y="9625"/>
                    <a:pt x="1" y="9830"/>
                  </a:cubicBezTo>
                  <a:cubicBezTo>
                    <a:pt x="137" y="10035"/>
                    <a:pt x="410" y="10239"/>
                    <a:pt x="683" y="10308"/>
                  </a:cubicBezTo>
                  <a:cubicBezTo>
                    <a:pt x="4250" y="11964"/>
                    <a:pt x="8113" y="12847"/>
                    <a:pt x="12052" y="12847"/>
                  </a:cubicBezTo>
                  <a:cubicBezTo>
                    <a:pt x="12335" y="12847"/>
                    <a:pt x="12618" y="12842"/>
                    <a:pt x="12901" y="12833"/>
                  </a:cubicBezTo>
                  <a:cubicBezTo>
                    <a:pt x="12492" y="12424"/>
                    <a:pt x="12014" y="12082"/>
                    <a:pt x="11468" y="11809"/>
                  </a:cubicBezTo>
                  <a:cubicBezTo>
                    <a:pt x="7577" y="9216"/>
                    <a:pt x="5530" y="4642"/>
                    <a:pt x="6007"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536;p58">
              <a:extLst>
                <a:ext uri="{FF2B5EF4-FFF2-40B4-BE49-F238E27FC236}">
                  <a16:creationId xmlns:a16="http://schemas.microsoft.com/office/drawing/2014/main" id="{84247C71-8D5B-8E42-A75A-0132600B90B3}"/>
                </a:ext>
              </a:extLst>
            </p:cNvPr>
            <p:cNvSpPr/>
            <p:nvPr/>
          </p:nvSpPr>
          <p:spPr>
            <a:xfrm>
              <a:off x="5713766" y="4344761"/>
              <a:ext cx="283053" cy="91159"/>
            </a:xfrm>
            <a:custGeom>
              <a:avLst/>
              <a:gdLst/>
              <a:ahLst/>
              <a:cxnLst/>
              <a:rect l="l" t="t" r="r" b="b"/>
              <a:pathLst>
                <a:path w="24710" h="7958" extrusionOk="0">
                  <a:moveTo>
                    <a:pt x="2199" y="1"/>
                  </a:moveTo>
                  <a:cubicBezTo>
                    <a:pt x="2011" y="1"/>
                    <a:pt x="1818" y="102"/>
                    <a:pt x="1571" y="374"/>
                  </a:cubicBezTo>
                  <a:cubicBezTo>
                    <a:pt x="1161" y="988"/>
                    <a:pt x="888" y="1671"/>
                    <a:pt x="752" y="2354"/>
                  </a:cubicBezTo>
                  <a:cubicBezTo>
                    <a:pt x="615" y="3582"/>
                    <a:pt x="1" y="4538"/>
                    <a:pt x="206" y="5698"/>
                  </a:cubicBezTo>
                  <a:cubicBezTo>
                    <a:pt x="206" y="5903"/>
                    <a:pt x="274" y="6108"/>
                    <a:pt x="410" y="6244"/>
                  </a:cubicBezTo>
                  <a:cubicBezTo>
                    <a:pt x="615" y="6449"/>
                    <a:pt x="820" y="6517"/>
                    <a:pt x="1093" y="6585"/>
                  </a:cubicBezTo>
                  <a:lnTo>
                    <a:pt x="3618" y="7063"/>
                  </a:lnTo>
                  <a:cubicBezTo>
                    <a:pt x="3956" y="7112"/>
                    <a:pt x="4294" y="7160"/>
                    <a:pt x="4632" y="7160"/>
                  </a:cubicBezTo>
                  <a:cubicBezTo>
                    <a:pt x="4772" y="7160"/>
                    <a:pt x="4912" y="7152"/>
                    <a:pt x="5052" y="7132"/>
                  </a:cubicBezTo>
                  <a:cubicBezTo>
                    <a:pt x="5393" y="6995"/>
                    <a:pt x="5734" y="6790"/>
                    <a:pt x="6076" y="6722"/>
                  </a:cubicBezTo>
                  <a:cubicBezTo>
                    <a:pt x="6276" y="6697"/>
                    <a:pt x="6475" y="6681"/>
                    <a:pt x="6675" y="6681"/>
                  </a:cubicBezTo>
                  <a:cubicBezTo>
                    <a:pt x="7021" y="6681"/>
                    <a:pt x="7368" y="6729"/>
                    <a:pt x="7714" y="6859"/>
                  </a:cubicBezTo>
                  <a:cubicBezTo>
                    <a:pt x="10662" y="7596"/>
                    <a:pt x="13676" y="7958"/>
                    <a:pt x="16707" y="7958"/>
                  </a:cubicBezTo>
                  <a:cubicBezTo>
                    <a:pt x="19009" y="7958"/>
                    <a:pt x="21320" y="7749"/>
                    <a:pt x="23618" y="7336"/>
                  </a:cubicBezTo>
                  <a:cubicBezTo>
                    <a:pt x="23823" y="7336"/>
                    <a:pt x="23959" y="7268"/>
                    <a:pt x="24164" y="7200"/>
                  </a:cubicBezTo>
                  <a:cubicBezTo>
                    <a:pt x="24642" y="6790"/>
                    <a:pt x="24710" y="6108"/>
                    <a:pt x="24369" y="5630"/>
                  </a:cubicBezTo>
                  <a:cubicBezTo>
                    <a:pt x="23959" y="5152"/>
                    <a:pt x="23413" y="4879"/>
                    <a:pt x="22867" y="4743"/>
                  </a:cubicBezTo>
                  <a:cubicBezTo>
                    <a:pt x="20410" y="4128"/>
                    <a:pt x="17748" y="4469"/>
                    <a:pt x="15427" y="3377"/>
                  </a:cubicBezTo>
                  <a:cubicBezTo>
                    <a:pt x="13994" y="2695"/>
                    <a:pt x="12697" y="1330"/>
                    <a:pt x="11058" y="1261"/>
                  </a:cubicBezTo>
                  <a:cubicBezTo>
                    <a:pt x="10854" y="2354"/>
                    <a:pt x="9966" y="3104"/>
                    <a:pt x="8874" y="3173"/>
                  </a:cubicBezTo>
                  <a:cubicBezTo>
                    <a:pt x="7850" y="3104"/>
                    <a:pt x="6758" y="2831"/>
                    <a:pt x="5871" y="2285"/>
                  </a:cubicBezTo>
                  <a:lnTo>
                    <a:pt x="6007" y="2217"/>
                  </a:lnTo>
                  <a:cubicBezTo>
                    <a:pt x="5188" y="1603"/>
                    <a:pt x="4301" y="1057"/>
                    <a:pt x="3414" y="579"/>
                  </a:cubicBezTo>
                  <a:cubicBezTo>
                    <a:pt x="2847" y="317"/>
                    <a:pt x="2531"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537;p58">
              <a:extLst>
                <a:ext uri="{FF2B5EF4-FFF2-40B4-BE49-F238E27FC236}">
                  <a16:creationId xmlns:a16="http://schemas.microsoft.com/office/drawing/2014/main" id="{C297CF33-AF5B-8F43-A199-43B39E443544}"/>
                </a:ext>
              </a:extLst>
            </p:cNvPr>
            <p:cNvSpPr/>
            <p:nvPr/>
          </p:nvSpPr>
          <p:spPr>
            <a:xfrm>
              <a:off x="5920964" y="4234106"/>
              <a:ext cx="130587" cy="183750"/>
            </a:xfrm>
            <a:custGeom>
              <a:avLst/>
              <a:gdLst/>
              <a:ahLst/>
              <a:cxnLst/>
              <a:rect l="l" t="t" r="r" b="b"/>
              <a:pathLst>
                <a:path w="11400" h="16041" extrusionOk="0">
                  <a:moveTo>
                    <a:pt x="3414" y="0"/>
                  </a:moveTo>
                  <a:cubicBezTo>
                    <a:pt x="2663" y="3004"/>
                    <a:pt x="1571" y="5939"/>
                    <a:pt x="206" y="8669"/>
                  </a:cubicBezTo>
                  <a:cubicBezTo>
                    <a:pt x="69" y="8874"/>
                    <a:pt x="1" y="9010"/>
                    <a:pt x="1" y="9215"/>
                  </a:cubicBezTo>
                  <a:cubicBezTo>
                    <a:pt x="69" y="9488"/>
                    <a:pt x="206" y="9761"/>
                    <a:pt x="479" y="9898"/>
                  </a:cubicBezTo>
                  <a:cubicBezTo>
                    <a:pt x="3550" y="12764"/>
                    <a:pt x="7304" y="14880"/>
                    <a:pt x="11400" y="16041"/>
                  </a:cubicBezTo>
                  <a:cubicBezTo>
                    <a:pt x="11059" y="15495"/>
                    <a:pt x="10717" y="15085"/>
                    <a:pt x="10308" y="14607"/>
                  </a:cubicBezTo>
                  <a:cubicBezTo>
                    <a:pt x="7441" y="10990"/>
                    <a:pt x="6827" y="6007"/>
                    <a:pt x="8738" y="1707"/>
                  </a:cubicBezTo>
                  <a:lnTo>
                    <a:pt x="3414"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538;p58">
              <a:extLst>
                <a:ext uri="{FF2B5EF4-FFF2-40B4-BE49-F238E27FC236}">
                  <a16:creationId xmlns:a16="http://schemas.microsoft.com/office/drawing/2014/main" id="{2909DAC7-3E5A-0D4A-9254-DAEB74AB7C6C}"/>
                </a:ext>
              </a:extLst>
            </p:cNvPr>
            <p:cNvSpPr/>
            <p:nvPr/>
          </p:nvSpPr>
          <p:spPr>
            <a:xfrm>
              <a:off x="5886565" y="4332642"/>
              <a:ext cx="273671" cy="116807"/>
            </a:xfrm>
            <a:custGeom>
              <a:avLst/>
              <a:gdLst/>
              <a:ahLst/>
              <a:cxnLst/>
              <a:rect l="l" t="t" r="r" b="b"/>
              <a:pathLst>
                <a:path w="23891" h="10197" extrusionOk="0">
                  <a:moveTo>
                    <a:pt x="2630" y="0"/>
                  </a:moveTo>
                  <a:cubicBezTo>
                    <a:pt x="2466" y="0"/>
                    <a:pt x="2284" y="79"/>
                    <a:pt x="2048" y="272"/>
                  </a:cubicBezTo>
                  <a:cubicBezTo>
                    <a:pt x="1571" y="818"/>
                    <a:pt x="1229" y="1432"/>
                    <a:pt x="956" y="2115"/>
                  </a:cubicBezTo>
                  <a:cubicBezTo>
                    <a:pt x="683" y="3275"/>
                    <a:pt x="1" y="4094"/>
                    <a:pt x="1" y="5323"/>
                  </a:cubicBezTo>
                  <a:cubicBezTo>
                    <a:pt x="1" y="5459"/>
                    <a:pt x="1" y="5664"/>
                    <a:pt x="137" y="5869"/>
                  </a:cubicBezTo>
                  <a:cubicBezTo>
                    <a:pt x="274" y="6074"/>
                    <a:pt x="478" y="6142"/>
                    <a:pt x="751" y="6210"/>
                  </a:cubicBezTo>
                  <a:lnTo>
                    <a:pt x="3209" y="7097"/>
                  </a:lnTo>
                  <a:cubicBezTo>
                    <a:pt x="3618" y="7234"/>
                    <a:pt x="4096" y="7370"/>
                    <a:pt x="4574" y="7370"/>
                  </a:cubicBezTo>
                  <a:cubicBezTo>
                    <a:pt x="4915" y="7302"/>
                    <a:pt x="5256" y="7097"/>
                    <a:pt x="5666" y="7097"/>
                  </a:cubicBezTo>
                  <a:cubicBezTo>
                    <a:pt x="6144" y="7097"/>
                    <a:pt x="6690" y="7234"/>
                    <a:pt x="7168" y="7439"/>
                  </a:cubicBezTo>
                  <a:cubicBezTo>
                    <a:pt x="11646" y="9243"/>
                    <a:pt x="16408" y="10196"/>
                    <a:pt x="21195" y="10196"/>
                  </a:cubicBezTo>
                  <a:cubicBezTo>
                    <a:pt x="21661" y="10196"/>
                    <a:pt x="22128" y="10187"/>
                    <a:pt x="22594" y="10169"/>
                  </a:cubicBezTo>
                  <a:cubicBezTo>
                    <a:pt x="22799" y="10169"/>
                    <a:pt x="23003" y="10169"/>
                    <a:pt x="23140" y="10101"/>
                  </a:cubicBezTo>
                  <a:cubicBezTo>
                    <a:pt x="23686" y="9759"/>
                    <a:pt x="23891" y="9145"/>
                    <a:pt x="23549" y="8599"/>
                  </a:cubicBezTo>
                  <a:cubicBezTo>
                    <a:pt x="23276" y="8053"/>
                    <a:pt x="22799" y="7712"/>
                    <a:pt x="22252" y="7507"/>
                  </a:cubicBezTo>
                  <a:cubicBezTo>
                    <a:pt x="19932" y="6551"/>
                    <a:pt x="17270" y="6551"/>
                    <a:pt x="15222" y="5118"/>
                  </a:cubicBezTo>
                  <a:cubicBezTo>
                    <a:pt x="13857" y="4231"/>
                    <a:pt x="12833" y="2729"/>
                    <a:pt x="11263" y="2456"/>
                  </a:cubicBezTo>
                  <a:cubicBezTo>
                    <a:pt x="10951" y="3392"/>
                    <a:pt x="10068" y="4043"/>
                    <a:pt x="9136" y="4043"/>
                  </a:cubicBezTo>
                  <a:cubicBezTo>
                    <a:pt x="9049" y="4043"/>
                    <a:pt x="8962" y="4038"/>
                    <a:pt x="8874" y="4026"/>
                  </a:cubicBezTo>
                  <a:cubicBezTo>
                    <a:pt x="7850" y="3821"/>
                    <a:pt x="6826" y="3343"/>
                    <a:pt x="6076" y="2729"/>
                  </a:cubicBezTo>
                  <a:lnTo>
                    <a:pt x="6076" y="2661"/>
                  </a:lnTo>
                  <a:cubicBezTo>
                    <a:pt x="5393" y="1978"/>
                    <a:pt x="4642" y="1296"/>
                    <a:pt x="3823" y="749"/>
                  </a:cubicBezTo>
                  <a:cubicBezTo>
                    <a:pt x="3261" y="375"/>
                    <a:pt x="2988" y="0"/>
                    <a:pt x="2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539;p58">
              <a:extLst>
                <a:ext uri="{FF2B5EF4-FFF2-40B4-BE49-F238E27FC236}">
                  <a16:creationId xmlns:a16="http://schemas.microsoft.com/office/drawing/2014/main" id="{C023284E-8B1C-474E-9911-70C2C6613DF0}"/>
                </a:ext>
              </a:extLst>
            </p:cNvPr>
            <p:cNvSpPr/>
            <p:nvPr/>
          </p:nvSpPr>
          <p:spPr>
            <a:xfrm>
              <a:off x="5715335" y="3257842"/>
              <a:ext cx="480091" cy="1054753"/>
            </a:xfrm>
            <a:custGeom>
              <a:avLst/>
              <a:gdLst/>
              <a:ahLst/>
              <a:cxnLst/>
              <a:rect l="l" t="t" r="r" b="b"/>
              <a:pathLst>
                <a:path w="41911" h="92078" extrusionOk="0">
                  <a:moveTo>
                    <a:pt x="5879" y="0"/>
                  </a:moveTo>
                  <a:cubicBezTo>
                    <a:pt x="5081" y="0"/>
                    <a:pt x="4328" y="219"/>
                    <a:pt x="3618" y="655"/>
                  </a:cubicBezTo>
                  <a:lnTo>
                    <a:pt x="2389" y="6389"/>
                  </a:lnTo>
                  <a:cubicBezTo>
                    <a:pt x="0" y="17720"/>
                    <a:pt x="1775" y="29597"/>
                    <a:pt x="1570" y="41200"/>
                  </a:cubicBezTo>
                  <a:cubicBezTo>
                    <a:pt x="1502" y="46388"/>
                    <a:pt x="1024" y="51507"/>
                    <a:pt x="683" y="56695"/>
                  </a:cubicBezTo>
                  <a:cubicBezTo>
                    <a:pt x="137" y="67275"/>
                    <a:pt x="478" y="77854"/>
                    <a:pt x="1638" y="88366"/>
                  </a:cubicBezTo>
                  <a:cubicBezTo>
                    <a:pt x="3258" y="88629"/>
                    <a:pt x="4905" y="88751"/>
                    <a:pt x="6544" y="88751"/>
                  </a:cubicBezTo>
                  <a:cubicBezTo>
                    <a:pt x="7462" y="88751"/>
                    <a:pt x="8377" y="88713"/>
                    <a:pt x="9283" y="88639"/>
                  </a:cubicBezTo>
                  <a:lnTo>
                    <a:pt x="11536" y="65978"/>
                  </a:lnTo>
                  <a:cubicBezTo>
                    <a:pt x="11809" y="61677"/>
                    <a:pt x="12423" y="57309"/>
                    <a:pt x="13242" y="53009"/>
                  </a:cubicBezTo>
                  <a:cubicBezTo>
                    <a:pt x="13857" y="49937"/>
                    <a:pt x="14744" y="46934"/>
                    <a:pt x="15426" y="43862"/>
                  </a:cubicBezTo>
                  <a:cubicBezTo>
                    <a:pt x="16450" y="38811"/>
                    <a:pt x="17201" y="33692"/>
                    <a:pt x="17679" y="28573"/>
                  </a:cubicBezTo>
                  <a:lnTo>
                    <a:pt x="29078" y="53145"/>
                  </a:lnTo>
                  <a:cubicBezTo>
                    <a:pt x="29692" y="54306"/>
                    <a:pt x="30102" y="55534"/>
                    <a:pt x="30375" y="56831"/>
                  </a:cubicBezTo>
                  <a:cubicBezTo>
                    <a:pt x="30375" y="58401"/>
                    <a:pt x="30170" y="59971"/>
                    <a:pt x="29556" y="61473"/>
                  </a:cubicBezTo>
                  <a:cubicBezTo>
                    <a:pt x="26689" y="70824"/>
                    <a:pt x="23344" y="80107"/>
                    <a:pt x="19590" y="89185"/>
                  </a:cubicBezTo>
                  <a:lnTo>
                    <a:pt x="25665" y="91847"/>
                  </a:lnTo>
                  <a:cubicBezTo>
                    <a:pt x="25921" y="92001"/>
                    <a:pt x="26177" y="92078"/>
                    <a:pt x="26462" y="92078"/>
                  </a:cubicBezTo>
                  <a:cubicBezTo>
                    <a:pt x="26557" y="92078"/>
                    <a:pt x="26655" y="92069"/>
                    <a:pt x="26757" y="92052"/>
                  </a:cubicBezTo>
                  <a:cubicBezTo>
                    <a:pt x="27167" y="91915"/>
                    <a:pt x="27440" y="91438"/>
                    <a:pt x="27576" y="91028"/>
                  </a:cubicBezTo>
                  <a:lnTo>
                    <a:pt x="39385" y="63316"/>
                  </a:lnTo>
                  <a:cubicBezTo>
                    <a:pt x="40613" y="60312"/>
                    <a:pt x="41910" y="57172"/>
                    <a:pt x="41501" y="53896"/>
                  </a:cubicBezTo>
                  <a:cubicBezTo>
                    <a:pt x="41296" y="51439"/>
                    <a:pt x="40886" y="49050"/>
                    <a:pt x="40272" y="46661"/>
                  </a:cubicBezTo>
                  <a:cubicBezTo>
                    <a:pt x="39589" y="43862"/>
                    <a:pt x="38156" y="40245"/>
                    <a:pt x="37474" y="37514"/>
                  </a:cubicBezTo>
                  <a:cubicBezTo>
                    <a:pt x="34675" y="26320"/>
                    <a:pt x="30989" y="16491"/>
                    <a:pt x="28191" y="5297"/>
                  </a:cubicBezTo>
                  <a:cubicBezTo>
                    <a:pt x="28054" y="4614"/>
                    <a:pt x="27713" y="3932"/>
                    <a:pt x="27235" y="3317"/>
                  </a:cubicBezTo>
                  <a:cubicBezTo>
                    <a:pt x="26757" y="2976"/>
                    <a:pt x="26211" y="2703"/>
                    <a:pt x="25529" y="2567"/>
                  </a:cubicBezTo>
                  <a:cubicBezTo>
                    <a:pt x="19317" y="997"/>
                    <a:pt x="12901" y="178"/>
                    <a:pt x="6485" y="41"/>
                  </a:cubicBezTo>
                  <a:cubicBezTo>
                    <a:pt x="6280" y="14"/>
                    <a:pt x="6078" y="0"/>
                    <a:pt x="5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540;p58">
              <a:extLst>
                <a:ext uri="{FF2B5EF4-FFF2-40B4-BE49-F238E27FC236}">
                  <a16:creationId xmlns:a16="http://schemas.microsoft.com/office/drawing/2014/main" id="{B65E54B0-97EC-574E-B1E1-C7BEEC6537DF}"/>
                </a:ext>
              </a:extLst>
            </p:cNvPr>
            <p:cNvSpPr/>
            <p:nvPr/>
          </p:nvSpPr>
          <p:spPr>
            <a:xfrm>
              <a:off x="5876404" y="2641403"/>
              <a:ext cx="161080" cy="158434"/>
            </a:xfrm>
            <a:custGeom>
              <a:avLst/>
              <a:gdLst/>
              <a:ahLst/>
              <a:cxnLst/>
              <a:rect l="l" t="t" r="r" b="b"/>
              <a:pathLst>
                <a:path w="14062" h="13831" extrusionOk="0">
                  <a:moveTo>
                    <a:pt x="4369" y="0"/>
                  </a:moveTo>
                  <a:lnTo>
                    <a:pt x="4369" y="0"/>
                  </a:lnTo>
                  <a:cubicBezTo>
                    <a:pt x="4505" y="1365"/>
                    <a:pt x="4574" y="2799"/>
                    <a:pt x="4437" y="4232"/>
                  </a:cubicBezTo>
                  <a:cubicBezTo>
                    <a:pt x="4369" y="4983"/>
                    <a:pt x="4164" y="5665"/>
                    <a:pt x="3891" y="6280"/>
                  </a:cubicBezTo>
                  <a:cubicBezTo>
                    <a:pt x="3140" y="7713"/>
                    <a:pt x="1502" y="8396"/>
                    <a:pt x="0" y="8942"/>
                  </a:cubicBezTo>
                  <a:cubicBezTo>
                    <a:pt x="1092" y="9829"/>
                    <a:pt x="1911" y="11058"/>
                    <a:pt x="2935" y="11945"/>
                  </a:cubicBezTo>
                  <a:cubicBezTo>
                    <a:pt x="4460" y="13233"/>
                    <a:pt x="6406" y="13831"/>
                    <a:pt x="8380" y="13831"/>
                  </a:cubicBezTo>
                  <a:cubicBezTo>
                    <a:pt x="10381" y="13831"/>
                    <a:pt x="12412" y="13216"/>
                    <a:pt x="14061" y="12082"/>
                  </a:cubicBezTo>
                  <a:cubicBezTo>
                    <a:pt x="11945" y="10648"/>
                    <a:pt x="11468" y="7850"/>
                    <a:pt x="12969" y="5802"/>
                  </a:cubicBezTo>
                  <a:lnTo>
                    <a:pt x="4369" y="0"/>
                  </a:ln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541;p58">
              <a:extLst>
                <a:ext uri="{FF2B5EF4-FFF2-40B4-BE49-F238E27FC236}">
                  <a16:creationId xmlns:a16="http://schemas.microsoft.com/office/drawing/2014/main" id="{9D6A7078-DAEF-B44E-A199-2C1147B68F8C}"/>
                </a:ext>
              </a:extLst>
            </p:cNvPr>
            <p:cNvSpPr/>
            <p:nvPr/>
          </p:nvSpPr>
          <p:spPr>
            <a:xfrm>
              <a:off x="5912373" y="2505352"/>
              <a:ext cx="170462" cy="229295"/>
            </a:xfrm>
            <a:custGeom>
              <a:avLst/>
              <a:gdLst/>
              <a:ahLst/>
              <a:cxnLst/>
              <a:rect l="l" t="t" r="r" b="b"/>
              <a:pathLst>
                <a:path w="14881" h="20017" extrusionOk="0">
                  <a:moveTo>
                    <a:pt x="3413" y="0"/>
                  </a:moveTo>
                  <a:cubicBezTo>
                    <a:pt x="410" y="2662"/>
                    <a:pt x="0" y="7236"/>
                    <a:pt x="819" y="11194"/>
                  </a:cubicBezTo>
                  <a:cubicBezTo>
                    <a:pt x="1570" y="14607"/>
                    <a:pt x="3345" y="18020"/>
                    <a:pt x="6416" y="19590"/>
                  </a:cubicBezTo>
                  <a:cubicBezTo>
                    <a:pt x="6985" y="19875"/>
                    <a:pt x="7601" y="20017"/>
                    <a:pt x="8225" y="20017"/>
                  </a:cubicBezTo>
                  <a:cubicBezTo>
                    <a:pt x="8350" y="20017"/>
                    <a:pt x="8475" y="20011"/>
                    <a:pt x="8601" y="20000"/>
                  </a:cubicBezTo>
                  <a:cubicBezTo>
                    <a:pt x="9556" y="19658"/>
                    <a:pt x="10443" y="19044"/>
                    <a:pt x="10921" y="18088"/>
                  </a:cubicBezTo>
                  <a:cubicBezTo>
                    <a:pt x="13583" y="14403"/>
                    <a:pt x="14880" y="9829"/>
                    <a:pt x="14607" y="5324"/>
                  </a:cubicBezTo>
                  <a:lnTo>
                    <a:pt x="3413"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542;p58">
              <a:extLst>
                <a:ext uri="{FF2B5EF4-FFF2-40B4-BE49-F238E27FC236}">
                  <a16:creationId xmlns:a16="http://schemas.microsoft.com/office/drawing/2014/main" id="{952B1101-4BB6-934C-94BE-3BA5AAB3B6D3}"/>
                </a:ext>
              </a:extLst>
            </p:cNvPr>
            <p:cNvSpPr/>
            <p:nvPr/>
          </p:nvSpPr>
          <p:spPr>
            <a:xfrm>
              <a:off x="5896725" y="2579317"/>
              <a:ext cx="25820" cy="54274"/>
            </a:xfrm>
            <a:custGeom>
              <a:avLst/>
              <a:gdLst/>
              <a:ahLst/>
              <a:cxnLst/>
              <a:rect l="l" t="t" r="r" b="b"/>
              <a:pathLst>
                <a:path w="2254" h="4738" extrusionOk="0">
                  <a:moveTo>
                    <a:pt x="832" y="1"/>
                  </a:moveTo>
                  <a:cubicBezTo>
                    <a:pt x="664" y="1"/>
                    <a:pt x="493" y="52"/>
                    <a:pt x="342" y="164"/>
                  </a:cubicBezTo>
                  <a:cubicBezTo>
                    <a:pt x="206" y="369"/>
                    <a:pt x="137" y="574"/>
                    <a:pt x="137" y="779"/>
                  </a:cubicBezTo>
                  <a:cubicBezTo>
                    <a:pt x="1" y="2417"/>
                    <a:pt x="820" y="3987"/>
                    <a:pt x="2253" y="4737"/>
                  </a:cubicBezTo>
                  <a:lnTo>
                    <a:pt x="1844" y="779"/>
                  </a:lnTo>
                  <a:cubicBezTo>
                    <a:pt x="1707" y="506"/>
                    <a:pt x="1434" y="301"/>
                    <a:pt x="1230" y="96"/>
                  </a:cubicBezTo>
                  <a:cubicBezTo>
                    <a:pt x="1107" y="35"/>
                    <a:pt x="970" y="1"/>
                    <a:pt x="832"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543;p58">
              <a:extLst>
                <a:ext uri="{FF2B5EF4-FFF2-40B4-BE49-F238E27FC236}">
                  <a16:creationId xmlns:a16="http://schemas.microsoft.com/office/drawing/2014/main" id="{FA8D0626-1690-2F42-9767-A88AEB7818BC}"/>
                </a:ext>
              </a:extLst>
            </p:cNvPr>
            <p:cNvSpPr/>
            <p:nvPr/>
          </p:nvSpPr>
          <p:spPr>
            <a:xfrm>
              <a:off x="5900643" y="2447916"/>
              <a:ext cx="256466" cy="174036"/>
            </a:xfrm>
            <a:custGeom>
              <a:avLst/>
              <a:gdLst/>
              <a:ahLst/>
              <a:cxnLst/>
              <a:rect l="l" t="t" r="r" b="b"/>
              <a:pathLst>
                <a:path w="22389" h="15193" extrusionOk="0">
                  <a:moveTo>
                    <a:pt x="8527" y="0"/>
                  </a:moveTo>
                  <a:cubicBezTo>
                    <a:pt x="7892" y="0"/>
                    <a:pt x="7254" y="56"/>
                    <a:pt x="6621" y="168"/>
                  </a:cubicBezTo>
                  <a:cubicBezTo>
                    <a:pt x="4369" y="578"/>
                    <a:pt x="2321" y="2079"/>
                    <a:pt x="1229" y="4127"/>
                  </a:cubicBezTo>
                  <a:cubicBezTo>
                    <a:pt x="0" y="6448"/>
                    <a:pt x="0" y="9178"/>
                    <a:pt x="546" y="11772"/>
                  </a:cubicBezTo>
                  <a:lnTo>
                    <a:pt x="1365" y="14229"/>
                  </a:lnTo>
                  <a:cubicBezTo>
                    <a:pt x="1419" y="14237"/>
                    <a:pt x="1472" y="14241"/>
                    <a:pt x="1523" y="14241"/>
                  </a:cubicBezTo>
                  <a:cubicBezTo>
                    <a:pt x="2318" y="14241"/>
                    <a:pt x="2807" y="13284"/>
                    <a:pt x="2935" y="12386"/>
                  </a:cubicBezTo>
                  <a:cubicBezTo>
                    <a:pt x="3004" y="11430"/>
                    <a:pt x="3004" y="10338"/>
                    <a:pt x="3754" y="9792"/>
                  </a:cubicBezTo>
                  <a:cubicBezTo>
                    <a:pt x="4011" y="9609"/>
                    <a:pt x="4291" y="9534"/>
                    <a:pt x="4583" y="9534"/>
                  </a:cubicBezTo>
                  <a:cubicBezTo>
                    <a:pt x="5381" y="9534"/>
                    <a:pt x="6263" y="10094"/>
                    <a:pt x="6962" y="10543"/>
                  </a:cubicBezTo>
                  <a:cubicBezTo>
                    <a:pt x="8563" y="11521"/>
                    <a:pt x="10454" y="12152"/>
                    <a:pt x="12275" y="12152"/>
                  </a:cubicBezTo>
                  <a:cubicBezTo>
                    <a:pt x="13250" y="12152"/>
                    <a:pt x="14205" y="11971"/>
                    <a:pt x="15085" y="11567"/>
                  </a:cubicBezTo>
                  <a:cubicBezTo>
                    <a:pt x="15904" y="12250"/>
                    <a:pt x="15563" y="13478"/>
                    <a:pt x="15426" y="14502"/>
                  </a:cubicBezTo>
                  <a:cubicBezTo>
                    <a:pt x="15358" y="14707"/>
                    <a:pt x="15358" y="14843"/>
                    <a:pt x="15426" y="14980"/>
                  </a:cubicBezTo>
                  <a:cubicBezTo>
                    <a:pt x="15563" y="15162"/>
                    <a:pt x="15760" y="15192"/>
                    <a:pt x="15957" y="15192"/>
                  </a:cubicBezTo>
                  <a:cubicBezTo>
                    <a:pt x="16056" y="15192"/>
                    <a:pt x="16154" y="15185"/>
                    <a:pt x="16245" y="15185"/>
                  </a:cubicBezTo>
                  <a:cubicBezTo>
                    <a:pt x="19863" y="14229"/>
                    <a:pt x="22389" y="10953"/>
                    <a:pt x="22389" y="7267"/>
                  </a:cubicBezTo>
                  <a:cubicBezTo>
                    <a:pt x="22389" y="6175"/>
                    <a:pt x="21979" y="5219"/>
                    <a:pt x="21228" y="4468"/>
                  </a:cubicBezTo>
                  <a:cubicBezTo>
                    <a:pt x="20136" y="3513"/>
                    <a:pt x="18498" y="3581"/>
                    <a:pt x="17133" y="3240"/>
                  </a:cubicBezTo>
                  <a:cubicBezTo>
                    <a:pt x="15768" y="2694"/>
                    <a:pt x="14539" y="2011"/>
                    <a:pt x="13379" y="1192"/>
                  </a:cubicBezTo>
                  <a:cubicBezTo>
                    <a:pt x="11889" y="398"/>
                    <a:pt x="10220" y="0"/>
                    <a:pt x="8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544;p58">
              <a:extLst>
                <a:ext uri="{FF2B5EF4-FFF2-40B4-BE49-F238E27FC236}">
                  <a16:creationId xmlns:a16="http://schemas.microsoft.com/office/drawing/2014/main" id="{6866C8FC-679E-B848-B99A-BE5E98B1EE73}"/>
                </a:ext>
              </a:extLst>
            </p:cNvPr>
            <p:cNvSpPr/>
            <p:nvPr/>
          </p:nvSpPr>
          <p:spPr>
            <a:xfrm>
              <a:off x="5968663" y="2578538"/>
              <a:ext cx="45889" cy="16862"/>
            </a:xfrm>
            <a:custGeom>
              <a:avLst/>
              <a:gdLst/>
              <a:ahLst/>
              <a:cxnLst/>
              <a:rect l="l" t="t" r="r" b="b"/>
              <a:pathLst>
                <a:path w="4006" h="1472" extrusionOk="0">
                  <a:moveTo>
                    <a:pt x="1186" y="1"/>
                  </a:moveTo>
                  <a:cubicBezTo>
                    <a:pt x="848" y="1"/>
                    <a:pt x="506" y="51"/>
                    <a:pt x="205" y="164"/>
                  </a:cubicBezTo>
                  <a:cubicBezTo>
                    <a:pt x="1" y="232"/>
                    <a:pt x="69" y="505"/>
                    <a:pt x="274" y="505"/>
                  </a:cubicBezTo>
                  <a:lnTo>
                    <a:pt x="274" y="574"/>
                  </a:lnTo>
                  <a:cubicBezTo>
                    <a:pt x="581" y="471"/>
                    <a:pt x="888" y="420"/>
                    <a:pt x="1195" y="420"/>
                  </a:cubicBezTo>
                  <a:cubicBezTo>
                    <a:pt x="1502" y="420"/>
                    <a:pt x="1809" y="471"/>
                    <a:pt x="2117" y="574"/>
                  </a:cubicBezTo>
                  <a:cubicBezTo>
                    <a:pt x="2663" y="847"/>
                    <a:pt x="3140" y="1120"/>
                    <a:pt x="3618" y="1461"/>
                  </a:cubicBezTo>
                  <a:cubicBezTo>
                    <a:pt x="3640" y="1468"/>
                    <a:pt x="3663" y="1472"/>
                    <a:pt x="3684" y="1472"/>
                  </a:cubicBezTo>
                  <a:cubicBezTo>
                    <a:pt x="3863" y="1472"/>
                    <a:pt x="4006" y="1241"/>
                    <a:pt x="3823" y="1120"/>
                  </a:cubicBezTo>
                  <a:cubicBezTo>
                    <a:pt x="3277" y="710"/>
                    <a:pt x="2663" y="369"/>
                    <a:pt x="1980" y="96"/>
                  </a:cubicBezTo>
                  <a:cubicBezTo>
                    <a:pt x="1735" y="34"/>
                    <a:pt x="1462" y="1"/>
                    <a:pt x="118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545;p58">
              <a:extLst>
                <a:ext uri="{FF2B5EF4-FFF2-40B4-BE49-F238E27FC236}">
                  <a16:creationId xmlns:a16="http://schemas.microsoft.com/office/drawing/2014/main" id="{8FF93C03-1BB7-AF42-9300-5B6B039265A2}"/>
                </a:ext>
              </a:extLst>
            </p:cNvPr>
            <p:cNvSpPr/>
            <p:nvPr/>
          </p:nvSpPr>
          <p:spPr>
            <a:xfrm>
              <a:off x="6040050" y="2585102"/>
              <a:ext cx="47996" cy="10298"/>
            </a:xfrm>
            <a:custGeom>
              <a:avLst/>
              <a:gdLst/>
              <a:ahLst/>
              <a:cxnLst/>
              <a:rect l="l" t="t" r="r" b="b"/>
              <a:pathLst>
                <a:path w="4190" h="899" extrusionOk="0">
                  <a:moveTo>
                    <a:pt x="2301" y="1"/>
                  </a:moveTo>
                  <a:cubicBezTo>
                    <a:pt x="1550" y="69"/>
                    <a:pt x="867" y="274"/>
                    <a:pt x="253" y="478"/>
                  </a:cubicBezTo>
                  <a:cubicBezTo>
                    <a:pt x="1" y="541"/>
                    <a:pt x="98" y="896"/>
                    <a:pt x="276" y="896"/>
                  </a:cubicBezTo>
                  <a:cubicBezTo>
                    <a:pt x="290" y="896"/>
                    <a:pt x="306" y="893"/>
                    <a:pt x="321" y="888"/>
                  </a:cubicBezTo>
                  <a:cubicBezTo>
                    <a:pt x="1060" y="655"/>
                    <a:pt x="1687" y="444"/>
                    <a:pt x="2318" y="444"/>
                  </a:cubicBezTo>
                  <a:cubicBezTo>
                    <a:pt x="2795" y="444"/>
                    <a:pt x="3273" y="564"/>
                    <a:pt x="3802" y="888"/>
                  </a:cubicBezTo>
                  <a:cubicBezTo>
                    <a:pt x="3825" y="895"/>
                    <a:pt x="3847" y="899"/>
                    <a:pt x="3868" y="899"/>
                  </a:cubicBezTo>
                  <a:cubicBezTo>
                    <a:pt x="4047" y="899"/>
                    <a:pt x="4190" y="668"/>
                    <a:pt x="4007" y="547"/>
                  </a:cubicBezTo>
                  <a:cubicBezTo>
                    <a:pt x="3461" y="205"/>
                    <a:pt x="2915" y="1"/>
                    <a:pt x="2301"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546;p58">
              <a:extLst>
                <a:ext uri="{FF2B5EF4-FFF2-40B4-BE49-F238E27FC236}">
                  <a16:creationId xmlns:a16="http://schemas.microsoft.com/office/drawing/2014/main" id="{E035F7E3-2412-6B41-950B-7F839905770D}"/>
                </a:ext>
              </a:extLst>
            </p:cNvPr>
            <p:cNvSpPr/>
            <p:nvPr/>
          </p:nvSpPr>
          <p:spPr>
            <a:xfrm>
              <a:off x="6006189" y="2606946"/>
              <a:ext cx="24250" cy="55568"/>
            </a:xfrm>
            <a:custGeom>
              <a:avLst/>
              <a:gdLst/>
              <a:ahLst/>
              <a:cxnLst/>
              <a:rect l="l" t="t" r="r" b="b"/>
              <a:pathLst>
                <a:path w="2117" h="4851" extrusionOk="0">
                  <a:moveTo>
                    <a:pt x="1732" y="0"/>
                  </a:moveTo>
                  <a:cubicBezTo>
                    <a:pt x="1487" y="0"/>
                    <a:pt x="912" y="1733"/>
                    <a:pt x="752" y="2052"/>
                  </a:cubicBezTo>
                  <a:cubicBezTo>
                    <a:pt x="411" y="2872"/>
                    <a:pt x="138" y="3759"/>
                    <a:pt x="1" y="4646"/>
                  </a:cubicBezTo>
                  <a:cubicBezTo>
                    <a:pt x="1" y="4714"/>
                    <a:pt x="1" y="4851"/>
                    <a:pt x="69" y="4851"/>
                  </a:cubicBezTo>
                  <a:lnTo>
                    <a:pt x="1912" y="4851"/>
                  </a:lnTo>
                  <a:cubicBezTo>
                    <a:pt x="2117" y="4783"/>
                    <a:pt x="2117" y="4510"/>
                    <a:pt x="2117" y="4305"/>
                  </a:cubicBezTo>
                  <a:cubicBezTo>
                    <a:pt x="1912" y="3008"/>
                    <a:pt x="1776" y="1779"/>
                    <a:pt x="1844" y="483"/>
                  </a:cubicBezTo>
                  <a:cubicBezTo>
                    <a:pt x="1844" y="138"/>
                    <a:pt x="1801" y="0"/>
                    <a:pt x="1732"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547;p58">
              <a:extLst>
                <a:ext uri="{FF2B5EF4-FFF2-40B4-BE49-F238E27FC236}">
                  <a16:creationId xmlns:a16="http://schemas.microsoft.com/office/drawing/2014/main" id="{5DBAA6EE-BD56-D047-90F4-28420FA336FC}"/>
                </a:ext>
              </a:extLst>
            </p:cNvPr>
            <p:cNvSpPr/>
            <p:nvPr/>
          </p:nvSpPr>
          <p:spPr>
            <a:xfrm>
              <a:off x="5995250" y="2681541"/>
              <a:ext cx="32853" cy="11764"/>
            </a:xfrm>
            <a:custGeom>
              <a:avLst/>
              <a:gdLst/>
              <a:ahLst/>
              <a:cxnLst/>
              <a:rect l="l" t="t" r="r" b="b"/>
              <a:pathLst>
                <a:path w="2868" h="1027" extrusionOk="0">
                  <a:moveTo>
                    <a:pt x="562" y="1"/>
                  </a:moveTo>
                  <a:cubicBezTo>
                    <a:pt x="389" y="1"/>
                    <a:pt x="229" y="34"/>
                    <a:pt x="69" y="114"/>
                  </a:cubicBezTo>
                  <a:cubicBezTo>
                    <a:pt x="69" y="114"/>
                    <a:pt x="0" y="182"/>
                    <a:pt x="0" y="182"/>
                  </a:cubicBezTo>
                  <a:cubicBezTo>
                    <a:pt x="0" y="250"/>
                    <a:pt x="0" y="250"/>
                    <a:pt x="69" y="318"/>
                  </a:cubicBezTo>
                  <a:lnTo>
                    <a:pt x="956" y="796"/>
                  </a:lnTo>
                  <a:cubicBezTo>
                    <a:pt x="1093" y="865"/>
                    <a:pt x="1297" y="933"/>
                    <a:pt x="1434" y="1001"/>
                  </a:cubicBezTo>
                  <a:cubicBezTo>
                    <a:pt x="1519" y="1018"/>
                    <a:pt x="1604" y="1027"/>
                    <a:pt x="1690" y="1027"/>
                  </a:cubicBezTo>
                  <a:cubicBezTo>
                    <a:pt x="1946" y="1027"/>
                    <a:pt x="2202" y="950"/>
                    <a:pt x="2458" y="796"/>
                  </a:cubicBezTo>
                  <a:cubicBezTo>
                    <a:pt x="2594" y="796"/>
                    <a:pt x="2731" y="660"/>
                    <a:pt x="2799" y="591"/>
                  </a:cubicBezTo>
                  <a:cubicBezTo>
                    <a:pt x="2867" y="455"/>
                    <a:pt x="2799" y="182"/>
                    <a:pt x="2662" y="182"/>
                  </a:cubicBezTo>
                  <a:lnTo>
                    <a:pt x="2458" y="182"/>
                  </a:lnTo>
                  <a:cubicBezTo>
                    <a:pt x="1912" y="182"/>
                    <a:pt x="1434" y="182"/>
                    <a:pt x="956" y="45"/>
                  </a:cubicBezTo>
                  <a:cubicBezTo>
                    <a:pt x="815" y="17"/>
                    <a:pt x="685" y="1"/>
                    <a:pt x="56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548;p58">
              <a:extLst>
                <a:ext uri="{FF2B5EF4-FFF2-40B4-BE49-F238E27FC236}">
                  <a16:creationId xmlns:a16="http://schemas.microsoft.com/office/drawing/2014/main" id="{73B7D76E-CD27-6644-9919-8D5CE49D923F}"/>
                </a:ext>
              </a:extLst>
            </p:cNvPr>
            <p:cNvSpPr/>
            <p:nvPr/>
          </p:nvSpPr>
          <p:spPr>
            <a:xfrm>
              <a:off x="5839657" y="2739137"/>
              <a:ext cx="225194" cy="596450"/>
            </a:xfrm>
            <a:custGeom>
              <a:avLst/>
              <a:gdLst/>
              <a:ahLst/>
              <a:cxnLst/>
              <a:rect l="l" t="t" r="r" b="b"/>
              <a:pathLst>
                <a:path w="19659" h="52069" extrusionOk="0">
                  <a:moveTo>
                    <a:pt x="4369" y="0"/>
                  </a:moveTo>
                  <a:cubicBezTo>
                    <a:pt x="4375" y="11"/>
                    <a:pt x="4381" y="22"/>
                    <a:pt x="4387" y="32"/>
                  </a:cubicBezTo>
                  <a:lnTo>
                    <a:pt x="4387" y="32"/>
                  </a:lnTo>
                  <a:cubicBezTo>
                    <a:pt x="4426" y="22"/>
                    <a:pt x="4466" y="11"/>
                    <a:pt x="4505" y="0"/>
                  </a:cubicBezTo>
                  <a:close/>
                  <a:moveTo>
                    <a:pt x="4387" y="32"/>
                  </a:moveTo>
                  <a:cubicBezTo>
                    <a:pt x="2919" y="432"/>
                    <a:pt x="1355" y="860"/>
                    <a:pt x="956" y="2389"/>
                  </a:cubicBezTo>
                  <a:cubicBezTo>
                    <a:pt x="819" y="3072"/>
                    <a:pt x="888" y="3823"/>
                    <a:pt x="1092" y="4573"/>
                  </a:cubicBezTo>
                  <a:cubicBezTo>
                    <a:pt x="2048" y="8874"/>
                    <a:pt x="2389" y="13242"/>
                    <a:pt x="2048" y="17611"/>
                  </a:cubicBezTo>
                  <a:cubicBezTo>
                    <a:pt x="1980" y="19317"/>
                    <a:pt x="1707" y="21023"/>
                    <a:pt x="1570" y="22730"/>
                  </a:cubicBezTo>
                  <a:cubicBezTo>
                    <a:pt x="751" y="30989"/>
                    <a:pt x="1434" y="39316"/>
                    <a:pt x="137" y="47439"/>
                  </a:cubicBezTo>
                  <a:cubicBezTo>
                    <a:pt x="0" y="47985"/>
                    <a:pt x="0" y="48599"/>
                    <a:pt x="137" y="49145"/>
                  </a:cubicBezTo>
                  <a:cubicBezTo>
                    <a:pt x="546" y="49896"/>
                    <a:pt x="1229" y="50374"/>
                    <a:pt x="2048" y="50579"/>
                  </a:cubicBezTo>
                  <a:cubicBezTo>
                    <a:pt x="4626" y="51577"/>
                    <a:pt x="7357" y="52068"/>
                    <a:pt x="10085" y="52068"/>
                  </a:cubicBezTo>
                  <a:cubicBezTo>
                    <a:pt x="11834" y="52068"/>
                    <a:pt x="13583" y="51866"/>
                    <a:pt x="15290" y="51466"/>
                  </a:cubicBezTo>
                  <a:cubicBezTo>
                    <a:pt x="15768" y="51398"/>
                    <a:pt x="16177" y="51193"/>
                    <a:pt x="16450" y="50784"/>
                  </a:cubicBezTo>
                  <a:cubicBezTo>
                    <a:pt x="16518" y="50511"/>
                    <a:pt x="16518" y="50169"/>
                    <a:pt x="16450" y="49828"/>
                  </a:cubicBezTo>
                  <a:cubicBezTo>
                    <a:pt x="16041" y="46688"/>
                    <a:pt x="15972" y="43412"/>
                    <a:pt x="16382" y="40272"/>
                  </a:cubicBezTo>
                  <a:lnTo>
                    <a:pt x="16860" y="33037"/>
                  </a:lnTo>
                  <a:cubicBezTo>
                    <a:pt x="17406" y="24300"/>
                    <a:pt x="18020" y="15495"/>
                    <a:pt x="19385" y="6826"/>
                  </a:cubicBezTo>
                  <a:cubicBezTo>
                    <a:pt x="19522" y="5939"/>
                    <a:pt x="19658" y="4846"/>
                    <a:pt x="18976" y="4232"/>
                  </a:cubicBezTo>
                  <a:cubicBezTo>
                    <a:pt x="18634" y="4027"/>
                    <a:pt x="18293" y="3823"/>
                    <a:pt x="17952" y="3754"/>
                  </a:cubicBezTo>
                  <a:cubicBezTo>
                    <a:pt x="17338" y="3481"/>
                    <a:pt x="16791" y="3208"/>
                    <a:pt x="16382" y="2731"/>
                  </a:cubicBezTo>
                  <a:cubicBezTo>
                    <a:pt x="15699" y="3686"/>
                    <a:pt x="14539" y="4300"/>
                    <a:pt x="13379" y="4369"/>
                  </a:cubicBezTo>
                  <a:cubicBezTo>
                    <a:pt x="12942" y="4435"/>
                    <a:pt x="12506" y="4467"/>
                    <a:pt x="12073" y="4467"/>
                  </a:cubicBezTo>
                  <a:cubicBezTo>
                    <a:pt x="8927" y="4467"/>
                    <a:pt x="5952" y="2774"/>
                    <a:pt x="4387" y="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549;p58">
              <a:extLst>
                <a:ext uri="{FF2B5EF4-FFF2-40B4-BE49-F238E27FC236}">
                  <a16:creationId xmlns:a16="http://schemas.microsoft.com/office/drawing/2014/main" id="{3A42780E-A6F5-F14E-ADCA-E213C8F12CF5}"/>
                </a:ext>
              </a:extLst>
            </p:cNvPr>
            <p:cNvSpPr/>
            <p:nvPr/>
          </p:nvSpPr>
          <p:spPr>
            <a:xfrm>
              <a:off x="5997598" y="2771188"/>
              <a:ext cx="129797" cy="664298"/>
            </a:xfrm>
            <a:custGeom>
              <a:avLst/>
              <a:gdLst/>
              <a:ahLst/>
              <a:cxnLst/>
              <a:rect l="l" t="t" r="r" b="b"/>
              <a:pathLst>
                <a:path w="11331" h="57992" extrusionOk="0">
                  <a:moveTo>
                    <a:pt x="2730" y="1"/>
                  </a:moveTo>
                  <a:cubicBezTo>
                    <a:pt x="546" y="6349"/>
                    <a:pt x="956" y="12628"/>
                    <a:pt x="614" y="19386"/>
                  </a:cubicBezTo>
                  <a:cubicBezTo>
                    <a:pt x="410" y="21911"/>
                    <a:pt x="137" y="24505"/>
                    <a:pt x="68" y="27099"/>
                  </a:cubicBezTo>
                  <a:cubicBezTo>
                    <a:pt x="0" y="29488"/>
                    <a:pt x="68" y="31877"/>
                    <a:pt x="137" y="34266"/>
                  </a:cubicBezTo>
                  <a:lnTo>
                    <a:pt x="956" y="55904"/>
                  </a:lnTo>
                  <a:cubicBezTo>
                    <a:pt x="956" y="56177"/>
                    <a:pt x="1024" y="56450"/>
                    <a:pt x="1161" y="56723"/>
                  </a:cubicBezTo>
                  <a:cubicBezTo>
                    <a:pt x="1365" y="56996"/>
                    <a:pt x="1707" y="57132"/>
                    <a:pt x="1980" y="57200"/>
                  </a:cubicBezTo>
                  <a:cubicBezTo>
                    <a:pt x="3633" y="57752"/>
                    <a:pt x="5375" y="57991"/>
                    <a:pt x="7099" y="57991"/>
                  </a:cubicBezTo>
                  <a:cubicBezTo>
                    <a:pt x="7510" y="57991"/>
                    <a:pt x="7920" y="57978"/>
                    <a:pt x="8328" y="57951"/>
                  </a:cubicBezTo>
                  <a:cubicBezTo>
                    <a:pt x="7986" y="51535"/>
                    <a:pt x="7508" y="45187"/>
                    <a:pt x="6758" y="38839"/>
                  </a:cubicBezTo>
                  <a:cubicBezTo>
                    <a:pt x="6553" y="37474"/>
                    <a:pt x="6485" y="36041"/>
                    <a:pt x="6416" y="34607"/>
                  </a:cubicBezTo>
                  <a:cubicBezTo>
                    <a:pt x="6485" y="32901"/>
                    <a:pt x="6621" y="31194"/>
                    <a:pt x="6894" y="29556"/>
                  </a:cubicBezTo>
                  <a:cubicBezTo>
                    <a:pt x="7577" y="23891"/>
                    <a:pt x="8601" y="18225"/>
                    <a:pt x="9897" y="12697"/>
                  </a:cubicBezTo>
                  <a:cubicBezTo>
                    <a:pt x="10512" y="9966"/>
                    <a:pt x="11331" y="7031"/>
                    <a:pt x="10102" y="4574"/>
                  </a:cubicBezTo>
                  <a:cubicBezTo>
                    <a:pt x="9147" y="2526"/>
                    <a:pt x="7235" y="2185"/>
                    <a:pt x="5256" y="1093"/>
                  </a:cubicBezTo>
                  <a:cubicBezTo>
                    <a:pt x="4505" y="683"/>
                    <a:pt x="3550" y="410"/>
                    <a:pt x="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550;p58">
              <a:extLst>
                <a:ext uri="{FF2B5EF4-FFF2-40B4-BE49-F238E27FC236}">
                  <a16:creationId xmlns:a16="http://schemas.microsoft.com/office/drawing/2014/main" id="{7CEA5108-C072-6E45-95D4-AB7E24829221}"/>
                </a:ext>
              </a:extLst>
            </p:cNvPr>
            <p:cNvSpPr/>
            <p:nvPr/>
          </p:nvSpPr>
          <p:spPr>
            <a:xfrm>
              <a:off x="6089857" y="2810284"/>
              <a:ext cx="71949" cy="331439"/>
            </a:xfrm>
            <a:custGeom>
              <a:avLst/>
              <a:gdLst/>
              <a:ahLst/>
              <a:cxnLst/>
              <a:rect l="l" t="t" r="r" b="b"/>
              <a:pathLst>
                <a:path w="6281" h="28934" extrusionOk="0">
                  <a:moveTo>
                    <a:pt x="1229" y="1"/>
                  </a:moveTo>
                  <a:cubicBezTo>
                    <a:pt x="69" y="1024"/>
                    <a:pt x="342" y="3072"/>
                    <a:pt x="274" y="4779"/>
                  </a:cubicBezTo>
                  <a:cubicBezTo>
                    <a:pt x="137" y="8328"/>
                    <a:pt x="1" y="11877"/>
                    <a:pt x="137" y="15427"/>
                  </a:cubicBezTo>
                  <a:lnTo>
                    <a:pt x="683" y="26348"/>
                  </a:lnTo>
                  <a:cubicBezTo>
                    <a:pt x="313" y="27723"/>
                    <a:pt x="1458" y="28934"/>
                    <a:pt x="2723" y="28934"/>
                  </a:cubicBezTo>
                  <a:cubicBezTo>
                    <a:pt x="3091" y="28934"/>
                    <a:pt x="3469" y="28831"/>
                    <a:pt x="3823" y="28600"/>
                  </a:cubicBezTo>
                  <a:cubicBezTo>
                    <a:pt x="4232" y="28532"/>
                    <a:pt x="4642" y="28327"/>
                    <a:pt x="4915" y="27986"/>
                  </a:cubicBezTo>
                  <a:cubicBezTo>
                    <a:pt x="5052" y="27781"/>
                    <a:pt x="5120" y="27508"/>
                    <a:pt x="5120" y="27304"/>
                  </a:cubicBezTo>
                  <a:cubicBezTo>
                    <a:pt x="6280" y="20956"/>
                    <a:pt x="5734" y="14471"/>
                    <a:pt x="4983" y="8123"/>
                  </a:cubicBezTo>
                  <a:cubicBezTo>
                    <a:pt x="4915" y="6963"/>
                    <a:pt x="4710" y="5803"/>
                    <a:pt x="4369" y="4642"/>
                  </a:cubicBezTo>
                  <a:cubicBezTo>
                    <a:pt x="3959" y="3072"/>
                    <a:pt x="2663" y="342"/>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551;p58">
              <a:extLst>
                <a:ext uri="{FF2B5EF4-FFF2-40B4-BE49-F238E27FC236}">
                  <a16:creationId xmlns:a16="http://schemas.microsoft.com/office/drawing/2014/main" id="{5BEEBF2A-7FB7-1247-9CED-441E751181BB}"/>
                </a:ext>
              </a:extLst>
            </p:cNvPr>
            <p:cNvSpPr/>
            <p:nvPr/>
          </p:nvSpPr>
          <p:spPr>
            <a:xfrm>
              <a:off x="5838087" y="2988822"/>
              <a:ext cx="132156" cy="192868"/>
            </a:xfrm>
            <a:custGeom>
              <a:avLst/>
              <a:gdLst/>
              <a:ahLst/>
              <a:cxnLst/>
              <a:rect l="l" t="t" r="r" b="b"/>
              <a:pathLst>
                <a:path w="11537" h="16837" extrusionOk="0">
                  <a:moveTo>
                    <a:pt x="9878" y="1"/>
                  </a:moveTo>
                  <a:cubicBezTo>
                    <a:pt x="9360" y="1"/>
                    <a:pt x="8803" y="221"/>
                    <a:pt x="8328" y="523"/>
                  </a:cubicBezTo>
                  <a:cubicBezTo>
                    <a:pt x="5734" y="2025"/>
                    <a:pt x="4233" y="4824"/>
                    <a:pt x="2253" y="7076"/>
                  </a:cubicBezTo>
                  <a:cubicBezTo>
                    <a:pt x="1793" y="7536"/>
                    <a:pt x="1187" y="8094"/>
                    <a:pt x="558" y="8094"/>
                  </a:cubicBezTo>
                  <a:cubicBezTo>
                    <a:pt x="441" y="8094"/>
                    <a:pt x="323" y="8075"/>
                    <a:pt x="205" y="8032"/>
                  </a:cubicBezTo>
                  <a:lnTo>
                    <a:pt x="1" y="16837"/>
                  </a:lnTo>
                  <a:cubicBezTo>
                    <a:pt x="2663" y="15130"/>
                    <a:pt x="5120" y="13083"/>
                    <a:pt x="7304" y="10830"/>
                  </a:cubicBezTo>
                  <a:cubicBezTo>
                    <a:pt x="9488" y="8509"/>
                    <a:pt x="10922" y="5574"/>
                    <a:pt x="11331" y="2435"/>
                  </a:cubicBezTo>
                  <a:cubicBezTo>
                    <a:pt x="11536" y="1615"/>
                    <a:pt x="11263" y="865"/>
                    <a:pt x="10717" y="250"/>
                  </a:cubicBezTo>
                  <a:cubicBezTo>
                    <a:pt x="10466" y="75"/>
                    <a:pt x="10179" y="1"/>
                    <a:pt x="9878" y="1"/>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552;p58">
              <a:extLst>
                <a:ext uri="{FF2B5EF4-FFF2-40B4-BE49-F238E27FC236}">
                  <a16:creationId xmlns:a16="http://schemas.microsoft.com/office/drawing/2014/main" id="{A8BD7097-BB46-1B43-B0CB-342C2910B00B}"/>
                </a:ext>
              </a:extLst>
            </p:cNvPr>
            <p:cNvSpPr/>
            <p:nvPr/>
          </p:nvSpPr>
          <p:spPr>
            <a:xfrm>
              <a:off x="5803688" y="3110531"/>
              <a:ext cx="179843" cy="196270"/>
            </a:xfrm>
            <a:custGeom>
              <a:avLst/>
              <a:gdLst/>
              <a:ahLst/>
              <a:cxnLst/>
              <a:rect l="l" t="t" r="r" b="b"/>
              <a:pathLst>
                <a:path w="15700" h="17134" extrusionOk="0">
                  <a:moveTo>
                    <a:pt x="13857" y="0"/>
                  </a:moveTo>
                  <a:cubicBezTo>
                    <a:pt x="12969" y="0"/>
                    <a:pt x="12150" y="478"/>
                    <a:pt x="11672" y="1161"/>
                  </a:cubicBezTo>
                  <a:cubicBezTo>
                    <a:pt x="8806" y="4028"/>
                    <a:pt x="5939" y="6826"/>
                    <a:pt x="3140" y="9693"/>
                  </a:cubicBezTo>
                  <a:lnTo>
                    <a:pt x="0" y="17133"/>
                  </a:lnTo>
                  <a:lnTo>
                    <a:pt x="7782" y="11945"/>
                  </a:lnTo>
                  <a:cubicBezTo>
                    <a:pt x="10990" y="9761"/>
                    <a:pt x="14471" y="7304"/>
                    <a:pt x="15495" y="3550"/>
                  </a:cubicBezTo>
                  <a:cubicBezTo>
                    <a:pt x="15700" y="2799"/>
                    <a:pt x="15700" y="2048"/>
                    <a:pt x="15495" y="1366"/>
                  </a:cubicBezTo>
                  <a:cubicBezTo>
                    <a:pt x="15222" y="615"/>
                    <a:pt x="14607" y="69"/>
                    <a:pt x="13857" y="0"/>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553;p58">
              <a:extLst>
                <a:ext uri="{FF2B5EF4-FFF2-40B4-BE49-F238E27FC236}">
                  <a16:creationId xmlns:a16="http://schemas.microsoft.com/office/drawing/2014/main" id="{AEA5E0EA-775C-2745-8DFF-9C8B7210D3A3}"/>
                </a:ext>
              </a:extLst>
            </p:cNvPr>
            <p:cNvSpPr/>
            <p:nvPr/>
          </p:nvSpPr>
          <p:spPr>
            <a:xfrm>
              <a:off x="5718463" y="2742264"/>
              <a:ext cx="181401" cy="691974"/>
            </a:xfrm>
            <a:custGeom>
              <a:avLst/>
              <a:gdLst/>
              <a:ahLst/>
              <a:cxnLst/>
              <a:rect l="l" t="t" r="r" b="b"/>
              <a:pathLst>
                <a:path w="15836" h="60408" extrusionOk="0">
                  <a:moveTo>
                    <a:pt x="13857" y="0"/>
                  </a:moveTo>
                  <a:cubicBezTo>
                    <a:pt x="10034" y="1229"/>
                    <a:pt x="6280" y="2799"/>
                    <a:pt x="2662" y="4642"/>
                  </a:cubicBezTo>
                  <a:lnTo>
                    <a:pt x="3345" y="12014"/>
                  </a:lnTo>
                  <a:cubicBezTo>
                    <a:pt x="3550" y="14471"/>
                    <a:pt x="3754" y="16928"/>
                    <a:pt x="3754" y="19317"/>
                  </a:cubicBezTo>
                  <a:cubicBezTo>
                    <a:pt x="3754" y="26962"/>
                    <a:pt x="1570" y="34402"/>
                    <a:pt x="1092" y="42047"/>
                  </a:cubicBezTo>
                  <a:cubicBezTo>
                    <a:pt x="683" y="47712"/>
                    <a:pt x="1229" y="53514"/>
                    <a:pt x="69" y="59111"/>
                  </a:cubicBezTo>
                  <a:cubicBezTo>
                    <a:pt x="0" y="59384"/>
                    <a:pt x="0" y="59725"/>
                    <a:pt x="69" y="59998"/>
                  </a:cubicBezTo>
                  <a:cubicBezTo>
                    <a:pt x="342" y="60271"/>
                    <a:pt x="683" y="60408"/>
                    <a:pt x="1024" y="60408"/>
                  </a:cubicBezTo>
                  <a:cubicBezTo>
                    <a:pt x="2253" y="60408"/>
                    <a:pt x="3345" y="59725"/>
                    <a:pt x="4505" y="59384"/>
                  </a:cubicBezTo>
                  <a:cubicBezTo>
                    <a:pt x="5201" y="59201"/>
                    <a:pt x="5907" y="59136"/>
                    <a:pt x="6619" y="59136"/>
                  </a:cubicBezTo>
                  <a:cubicBezTo>
                    <a:pt x="8378" y="59136"/>
                    <a:pt x="10173" y="59534"/>
                    <a:pt x="11945" y="59534"/>
                  </a:cubicBezTo>
                  <a:cubicBezTo>
                    <a:pt x="12127" y="59534"/>
                    <a:pt x="12309" y="59530"/>
                    <a:pt x="12491" y="59521"/>
                  </a:cubicBezTo>
                  <a:cubicBezTo>
                    <a:pt x="12833" y="59521"/>
                    <a:pt x="13106" y="59452"/>
                    <a:pt x="13310" y="59248"/>
                  </a:cubicBezTo>
                  <a:cubicBezTo>
                    <a:pt x="13447" y="59043"/>
                    <a:pt x="13515" y="58770"/>
                    <a:pt x="13515" y="58497"/>
                  </a:cubicBezTo>
                  <a:cubicBezTo>
                    <a:pt x="13310" y="47780"/>
                    <a:pt x="14949" y="37200"/>
                    <a:pt x="15631" y="26552"/>
                  </a:cubicBezTo>
                  <a:cubicBezTo>
                    <a:pt x="15836" y="24368"/>
                    <a:pt x="15836" y="22184"/>
                    <a:pt x="15631" y="20000"/>
                  </a:cubicBezTo>
                  <a:cubicBezTo>
                    <a:pt x="15426" y="17815"/>
                    <a:pt x="14812" y="15699"/>
                    <a:pt x="14539" y="13515"/>
                  </a:cubicBezTo>
                  <a:cubicBezTo>
                    <a:pt x="14334" y="11741"/>
                    <a:pt x="14266" y="9898"/>
                    <a:pt x="14198" y="8123"/>
                  </a:cubicBezTo>
                  <a:lnTo>
                    <a:pt x="138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554;p58">
              <a:extLst>
                <a:ext uri="{FF2B5EF4-FFF2-40B4-BE49-F238E27FC236}">
                  <a16:creationId xmlns:a16="http://schemas.microsoft.com/office/drawing/2014/main" id="{62EBE0C1-A27D-6847-B45F-34CC908F5950}"/>
                </a:ext>
              </a:extLst>
            </p:cNvPr>
            <p:cNvSpPr/>
            <p:nvPr/>
          </p:nvSpPr>
          <p:spPr>
            <a:xfrm>
              <a:off x="5982741" y="2988558"/>
              <a:ext cx="234575" cy="305722"/>
            </a:xfrm>
            <a:custGeom>
              <a:avLst/>
              <a:gdLst/>
              <a:ahLst/>
              <a:cxnLst/>
              <a:rect l="l" t="t" r="r" b="b"/>
              <a:pathLst>
                <a:path w="20478" h="26689" extrusionOk="0">
                  <a:moveTo>
                    <a:pt x="3140" y="0"/>
                  </a:moveTo>
                  <a:lnTo>
                    <a:pt x="0" y="26689"/>
                  </a:lnTo>
                  <a:lnTo>
                    <a:pt x="18293" y="26689"/>
                  </a:lnTo>
                  <a:lnTo>
                    <a:pt x="20477" y="0"/>
                  </a:ln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555;p58">
              <a:extLst>
                <a:ext uri="{FF2B5EF4-FFF2-40B4-BE49-F238E27FC236}">
                  <a16:creationId xmlns:a16="http://schemas.microsoft.com/office/drawing/2014/main" id="{B8385D40-3052-2046-9069-DEEB1BCF3D63}"/>
                </a:ext>
              </a:extLst>
            </p:cNvPr>
            <p:cNvSpPr/>
            <p:nvPr/>
          </p:nvSpPr>
          <p:spPr>
            <a:xfrm>
              <a:off x="5666858" y="3130864"/>
              <a:ext cx="419104" cy="85271"/>
            </a:xfrm>
            <a:custGeom>
              <a:avLst/>
              <a:gdLst/>
              <a:ahLst/>
              <a:cxnLst/>
              <a:rect l="l" t="t" r="r" b="b"/>
              <a:pathLst>
                <a:path w="36587" h="7444" extrusionOk="0">
                  <a:moveTo>
                    <a:pt x="29351" y="0"/>
                  </a:moveTo>
                  <a:cubicBezTo>
                    <a:pt x="28464" y="273"/>
                    <a:pt x="28259" y="1434"/>
                    <a:pt x="27576" y="2048"/>
                  </a:cubicBezTo>
                  <a:cubicBezTo>
                    <a:pt x="26777" y="2663"/>
                    <a:pt x="25811" y="2945"/>
                    <a:pt x="24879" y="2945"/>
                  </a:cubicBezTo>
                  <a:cubicBezTo>
                    <a:pt x="24776" y="2945"/>
                    <a:pt x="24674" y="2942"/>
                    <a:pt x="24573" y="2935"/>
                  </a:cubicBezTo>
                  <a:cubicBezTo>
                    <a:pt x="24109" y="2945"/>
                    <a:pt x="23645" y="2950"/>
                    <a:pt x="23181" y="2950"/>
                  </a:cubicBezTo>
                  <a:cubicBezTo>
                    <a:pt x="17171" y="2950"/>
                    <a:pt x="11228" y="2130"/>
                    <a:pt x="5461" y="546"/>
                  </a:cubicBezTo>
                  <a:lnTo>
                    <a:pt x="0" y="4778"/>
                  </a:lnTo>
                  <a:cubicBezTo>
                    <a:pt x="4147" y="6555"/>
                    <a:pt x="8547" y="7444"/>
                    <a:pt x="13018" y="7444"/>
                  </a:cubicBezTo>
                  <a:cubicBezTo>
                    <a:pt x="13184" y="7444"/>
                    <a:pt x="13350" y="7443"/>
                    <a:pt x="13515" y="7440"/>
                  </a:cubicBezTo>
                  <a:cubicBezTo>
                    <a:pt x="18089" y="7304"/>
                    <a:pt x="22662" y="6894"/>
                    <a:pt x="27235" y="6212"/>
                  </a:cubicBezTo>
                  <a:cubicBezTo>
                    <a:pt x="29146" y="6007"/>
                    <a:pt x="31057" y="5529"/>
                    <a:pt x="32900" y="4778"/>
                  </a:cubicBezTo>
                  <a:cubicBezTo>
                    <a:pt x="34675" y="4027"/>
                    <a:pt x="36040" y="2526"/>
                    <a:pt x="36586" y="614"/>
                  </a:cubicBezTo>
                  <a:cubicBezTo>
                    <a:pt x="36586" y="546"/>
                    <a:pt x="36586" y="478"/>
                    <a:pt x="36586" y="410"/>
                  </a:cubicBezTo>
                  <a:cubicBezTo>
                    <a:pt x="36552" y="273"/>
                    <a:pt x="36416" y="222"/>
                    <a:pt x="36253" y="222"/>
                  </a:cubicBezTo>
                  <a:cubicBezTo>
                    <a:pt x="36091" y="222"/>
                    <a:pt x="35904" y="273"/>
                    <a:pt x="35767" y="341"/>
                  </a:cubicBezTo>
                  <a:cubicBezTo>
                    <a:pt x="34265" y="1024"/>
                    <a:pt x="32696" y="1638"/>
                    <a:pt x="31126" y="2184"/>
                  </a:cubicBezTo>
                  <a:cubicBezTo>
                    <a:pt x="30853" y="2253"/>
                    <a:pt x="30563" y="2338"/>
                    <a:pt x="30289" y="2338"/>
                  </a:cubicBezTo>
                  <a:cubicBezTo>
                    <a:pt x="30016" y="2338"/>
                    <a:pt x="29761" y="2253"/>
                    <a:pt x="29556" y="1980"/>
                  </a:cubicBezTo>
                  <a:cubicBezTo>
                    <a:pt x="29078" y="1434"/>
                    <a:pt x="29556" y="614"/>
                    <a:pt x="29351"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556;p58">
              <a:extLst>
                <a:ext uri="{FF2B5EF4-FFF2-40B4-BE49-F238E27FC236}">
                  <a16:creationId xmlns:a16="http://schemas.microsoft.com/office/drawing/2014/main" id="{3AFD8EAE-F20C-EB48-9771-2BE1CC749814}"/>
                </a:ext>
              </a:extLst>
            </p:cNvPr>
            <p:cNvSpPr/>
            <p:nvPr/>
          </p:nvSpPr>
          <p:spPr>
            <a:xfrm>
              <a:off x="5636365" y="2794648"/>
              <a:ext cx="146979" cy="414763"/>
            </a:xfrm>
            <a:custGeom>
              <a:avLst/>
              <a:gdLst/>
              <a:ahLst/>
              <a:cxnLst/>
              <a:rect l="l" t="t" r="r" b="b"/>
              <a:pathLst>
                <a:path w="12831" h="36208" extrusionOk="0">
                  <a:moveTo>
                    <a:pt x="9761" y="0"/>
                  </a:moveTo>
                  <a:cubicBezTo>
                    <a:pt x="9767" y="9"/>
                    <a:pt x="9773" y="18"/>
                    <a:pt x="9779" y="26"/>
                  </a:cubicBezTo>
                  <a:lnTo>
                    <a:pt x="9779" y="26"/>
                  </a:lnTo>
                  <a:cubicBezTo>
                    <a:pt x="9796" y="18"/>
                    <a:pt x="9812" y="9"/>
                    <a:pt x="9829" y="0"/>
                  </a:cubicBezTo>
                  <a:close/>
                  <a:moveTo>
                    <a:pt x="9779" y="26"/>
                  </a:moveTo>
                  <a:cubicBezTo>
                    <a:pt x="8449" y="715"/>
                    <a:pt x="7844" y="1998"/>
                    <a:pt x="7372" y="3413"/>
                  </a:cubicBezTo>
                  <a:cubicBezTo>
                    <a:pt x="5393" y="9079"/>
                    <a:pt x="3550" y="14812"/>
                    <a:pt x="1912" y="20614"/>
                  </a:cubicBezTo>
                  <a:cubicBezTo>
                    <a:pt x="888" y="24027"/>
                    <a:pt x="0" y="27576"/>
                    <a:pt x="205" y="31126"/>
                  </a:cubicBezTo>
                  <a:cubicBezTo>
                    <a:pt x="342" y="33583"/>
                    <a:pt x="1434" y="33856"/>
                    <a:pt x="3413" y="35290"/>
                  </a:cubicBezTo>
                  <a:cubicBezTo>
                    <a:pt x="3658" y="35473"/>
                    <a:pt x="4839" y="36207"/>
                    <a:pt x="5226" y="36207"/>
                  </a:cubicBezTo>
                  <a:cubicBezTo>
                    <a:pt x="5270" y="36207"/>
                    <a:pt x="5303" y="36198"/>
                    <a:pt x="5324" y="36177"/>
                  </a:cubicBezTo>
                  <a:cubicBezTo>
                    <a:pt x="5597" y="35699"/>
                    <a:pt x="5529" y="35699"/>
                    <a:pt x="5597" y="35426"/>
                  </a:cubicBezTo>
                  <a:cubicBezTo>
                    <a:pt x="6826" y="32901"/>
                    <a:pt x="6416" y="31877"/>
                    <a:pt x="8464" y="29965"/>
                  </a:cubicBezTo>
                  <a:cubicBezTo>
                    <a:pt x="7713" y="29146"/>
                    <a:pt x="7850" y="27918"/>
                    <a:pt x="8055" y="26894"/>
                  </a:cubicBezTo>
                  <a:cubicBezTo>
                    <a:pt x="9079" y="22321"/>
                    <a:pt x="10921" y="18020"/>
                    <a:pt x="11877" y="13515"/>
                  </a:cubicBezTo>
                  <a:cubicBezTo>
                    <a:pt x="12831" y="8952"/>
                    <a:pt x="12425" y="3846"/>
                    <a:pt x="9779" y="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557;p58">
              <a:extLst>
                <a:ext uri="{FF2B5EF4-FFF2-40B4-BE49-F238E27FC236}">
                  <a16:creationId xmlns:a16="http://schemas.microsoft.com/office/drawing/2014/main" id="{9D131372-A61D-3F47-BABB-3F9EBAC7EDF9}"/>
                </a:ext>
              </a:extLst>
            </p:cNvPr>
            <p:cNvSpPr/>
            <p:nvPr/>
          </p:nvSpPr>
          <p:spPr>
            <a:xfrm>
              <a:off x="7279894" y="4193441"/>
              <a:ext cx="305722" cy="204437"/>
            </a:xfrm>
            <a:custGeom>
              <a:avLst/>
              <a:gdLst/>
              <a:ahLst/>
              <a:cxnLst/>
              <a:rect l="l" t="t" r="r" b="b"/>
              <a:pathLst>
                <a:path w="26689" h="17847" extrusionOk="0">
                  <a:moveTo>
                    <a:pt x="2457" y="1"/>
                  </a:moveTo>
                  <a:lnTo>
                    <a:pt x="68" y="14813"/>
                  </a:lnTo>
                  <a:cubicBezTo>
                    <a:pt x="0" y="15086"/>
                    <a:pt x="0" y="15359"/>
                    <a:pt x="0" y="15632"/>
                  </a:cubicBezTo>
                  <a:cubicBezTo>
                    <a:pt x="201" y="16538"/>
                    <a:pt x="1182" y="16813"/>
                    <a:pt x="2203" y="16813"/>
                  </a:cubicBezTo>
                  <a:cubicBezTo>
                    <a:pt x="2567" y="16813"/>
                    <a:pt x="2936" y="16778"/>
                    <a:pt x="3276" y="16724"/>
                  </a:cubicBezTo>
                  <a:cubicBezTo>
                    <a:pt x="5419" y="16392"/>
                    <a:pt x="7601" y="16220"/>
                    <a:pt x="9788" y="16220"/>
                  </a:cubicBezTo>
                  <a:cubicBezTo>
                    <a:pt x="12548" y="16220"/>
                    <a:pt x="15316" y="16494"/>
                    <a:pt x="18020" y="17065"/>
                  </a:cubicBezTo>
                  <a:cubicBezTo>
                    <a:pt x="19720" y="17414"/>
                    <a:pt x="21477" y="17846"/>
                    <a:pt x="23164" y="17846"/>
                  </a:cubicBezTo>
                  <a:cubicBezTo>
                    <a:pt x="24118" y="17846"/>
                    <a:pt x="25050" y="17708"/>
                    <a:pt x="25938" y="17338"/>
                  </a:cubicBezTo>
                  <a:cubicBezTo>
                    <a:pt x="26143" y="17270"/>
                    <a:pt x="26279" y="17133"/>
                    <a:pt x="26416" y="16997"/>
                  </a:cubicBezTo>
                  <a:cubicBezTo>
                    <a:pt x="26689" y="16519"/>
                    <a:pt x="26074" y="16041"/>
                    <a:pt x="25528" y="15837"/>
                  </a:cubicBezTo>
                  <a:lnTo>
                    <a:pt x="16518" y="12424"/>
                  </a:lnTo>
                  <a:cubicBezTo>
                    <a:pt x="14402" y="11605"/>
                    <a:pt x="12218" y="10717"/>
                    <a:pt x="10716" y="9147"/>
                  </a:cubicBezTo>
                  <a:cubicBezTo>
                    <a:pt x="9147" y="7509"/>
                    <a:pt x="8327" y="4915"/>
                    <a:pt x="9556" y="2936"/>
                  </a:cubicBezTo>
                  <a:lnTo>
                    <a:pt x="2457"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558;p58">
              <a:extLst>
                <a:ext uri="{FF2B5EF4-FFF2-40B4-BE49-F238E27FC236}">
                  <a16:creationId xmlns:a16="http://schemas.microsoft.com/office/drawing/2014/main" id="{AD1511BB-1CE1-4F46-8D16-1F91DB7E9F61}"/>
                </a:ext>
              </a:extLst>
            </p:cNvPr>
            <p:cNvSpPr/>
            <p:nvPr/>
          </p:nvSpPr>
          <p:spPr>
            <a:xfrm>
              <a:off x="7272070" y="4304738"/>
              <a:ext cx="322149" cy="98456"/>
            </a:xfrm>
            <a:custGeom>
              <a:avLst/>
              <a:gdLst/>
              <a:ahLst/>
              <a:cxnLst/>
              <a:rect l="l" t="t" r="r" b="b"/>
              <a:pathLst>
                <a:path w="28123" h="8595" extrusionOk="0">
                  <a:moveTo>
                    <a:pt x="13515" y="1001"/>
                  </a:moveTo>
                  <a:cubicBezTo>
                    <a:pt x="13531" y="1004"/>
                    <a:pt x="13546" y="1006"/>
                    <a:pt x="13562" y="1009"/>
                  </a:cubicBezTo>
                  <a:lnTo>
                    <a:pt x="13562" y="1009"/>
                  </a:lnTo>
                  <a:cubicBezTo>
                    <a:pt x="13569" y="1006"/>
                    <a:pt x="13577" y="1004"/>
                    <a:pt x="13584" y="1001"/>
                  </a:cubicBezTo>
                  <a:close/>
                  <a:moveTo>
                    <a:pt x="1978" y="1"/>
                  </a:moveTo>
                  <a:cubicBezTo>
                    <a:pt x="1865" y="1"/>
                    <a:pt x="1752" y="17"/>
                    <a:pt x="1639" y="46"/>
                  </a:cubicBezTo>
                  <a:cubicBezTo>
                    <a:pt x="1297" y="250"/>
                    <a:pt x="1093" y="592"/>
                    <a:pt x="1093" y="933"/>
                  </a:cubicBezTo>
                  <a:lnTo>
                    <a:pt x="137" y="4755"/>
                  </a:lnTo>
                  <a:cubicBezTo>
                    <a:pt x="69" y="5165"/>
                    <a:pt x="1" y="5574"/>
                    <a:pt x="137" y="5916"/>
                  </a:cubicBezTo>
                  <a:cubicBezTo>
                    <a:pt x="205" y="6189"/>
                    <a:pt x="410" y="6462"/>
                    <a:pt x="615" y="6598"/>
                  </a:cubicBezTo>
                  <a:cubicBezTo>
                    <a:pt x="1670" y="7521"/>
                    <a:pt x="3036" y="7737"/>
                    <a:pt x="4440" y="7737"/>
                  </a:cubicBezTo>
                  <a:cubicBezTo>
                    <a:pt x="5216" y="7737"/>
                    <a:pt x="6004" y="7671"/>
                    <a:pt x="6758" y="7622"/>
                  </a:cubicBezTo>
                  <a:cubicBezTo>
                    <a:pt x="8249" y="7480"/>
                    <a:pt x="9748" y="7412"/>
                    <a:pt x="11247" y="7412"/>
                  </a:cubicBezTo>
                  <a:cubicBezTo>
                    <a:pt x="14071" y="7412"/>
                    <a:pt x="16894" y="7654"/>
                    <a:pt x="19659" y="8100"/>
                  </a:cubicBezTo>
                  <a:cubicBezTo>
                    <a:pt x="20990" y="8339"/>
                    <a:pt x="22389" y="8595"/>
                    <a:pt x="23720" y="8595"/>
                  </a:cubicBezTo>
                  <a:cubicBezTo>
                    <a:pt x="25051" y="8595"/>
                    <a:pt x="26314" y="8339"/>
                    <a:pt x="27372" y="7554"/>
                  </a:cubicBezTo>
                  <a:cubicBezTo>
                    <a:pt x="27713" y="7213"/>
                    <a:pt x="28122" y="6735"/>
                    <a:pt x="27918" y="6325"/>
                  </a:cubicBezTo>
                  <a:cubicBezTo>
                    <a:pt x="27781" y="6121"/>
                    <a:pt x="27576" y="5984"/>
                    <a:pt x="27372" y="5848"/>
                  </a:cubicBezTo>
                  <a:cubicBezTo>
                    <a:pt x="26007" y="5165"/>
                    <a:pt x="24573" y="4619"/>
                    <a:pt x="23071" y="4209"/>
                  </a:cubicBezTo>
                  <a:lnTo>
                    <a:pt x="17884" y="2503"/>
                  </a:lnTo>
                  <a:cubicBezTo>
                    <a:pt x="16408" y="2033"/>
                    <a:pt x="14471" y="1168"/>
                    <a:pt x="13562" y="1009"/>
                  </a:cubicBezTo>
                  <a:lnTo>
                    <a:pt x="13562" y="1009"/>
                  </a:lnTo>
                  <a:cubicBezTo>
                    <a:pt x="13160" y="1164"/>
                    <a:pt x="12757" y="1898"/>
                    <a:pt x="12355" y="2435"/>
                  </a:cubicBezTo>
                  <a:cubicBezTo>
                    <a:pt x="12020" y="2937"/>
                    <a:pt x="11686" y="3054"/>
                    <a:pt x="11257" y="3054"/>
                  </a:cubicBezTo>
                  <a:cubicBezTo>
                    <a:pt x="10986" y="3054"/>
                    <a:pt x="10677" y="3007"/>
                    <a:pt x="10307" y="2981"/>
                  </a:cubicBezTo>
                  <a:cubicBezTo>
                    <a:pt x="9283" y="2844"/>
                    <a:pt x="8328" y="2571"/>
                    <a:pt x="7441" y="2162"/>
                  </a:cubicBezTo>
                  <a:cubicBezTo>
                    <a:pt x="5802" y="1411"/>
                    <a:pt x="4164" y="796"/>
                    <a:pt x="2458" y="114"/>
                  </a:cubicBezTo>
                  <a:cubicBezTo>
                    <a:pt x="2298" y="34"/>
                    <a:pt x="2138" y="1"/>
                    <a:pt x="1978"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559;p58">
              <a:extLst>
                <a:ext uri="{FF2B5EF4-FFF2-40B4-BE49-F238E27FC236}">
                  <a16:creationId xmlns:a16="http://schemas.microsoft.com/office/drawing/2014/main" id="{AEAD11CB-4770-154B-B686-DA785E0483EC}"/>
                </a:ext>
              </a:extLst>
            </p:cNvPr>
            <p:cNvSpPr/>
            <p:nvPr/>
          </p:nvSpPr>
          <p:spPr>
            <a:xfrm>
              <a:off x="7197796" y="3572626"/>
              <a:ext cx="252560" cy="677540"/>
            </a:xfrm>
            <a:custGeom>
              <a:avLst/>
              <a:gdLst/>
              <a:ahLst/>
              <a:cxnLst/>
              <a:rect l="l" t="t" r="r" b="b"/>
              <a:pathLst>
                <a:path w="22048" h="59148" extrusionOk="0">
                  <a:moveTo>
                    <a:pt x="7713" y="1"/>
                  </a:moveTo>
                  <a:lnTo>
                    <a:pt x="10239" y="1843"/>
                  </a:lnTo>
                  <a:cubicBezTo>
                    <a:pt x="7031" y="4232"/>
                    <a:pt x="0" y="11946"/>
                    <a:pt x="4573" y="12287"/>
                  </a:cubicBezTo>
                  <a:cubicBezTo>
                    <a:pt x="9420" y="12628"/>
                    <a:pt x="7235" y="20341"/>
                    <a:pt x="7099" y="26757"/>
                  </a:cubicBezTo>
                  <a:cubicBezTo>
                    <a:pt x="6962" y="39726"/>
                    <a:pt x="7918" y="46074"/>
                    <a:pt x="8327" y="56927"/>
                  </a:cubicBezTo>
                  <a:cubicBezTo>
                    <a:pt x="8327" y="57268"/>
                    <a:pt x="8464" y="57678"/>
                    <a:pt x="8669" y="58019"/>
                  </a:cubicBezTo>
                  <a:cubicBezTo>
                    <a:pt x="8942" y="58224"/>
                    <a:pt x="9283" y="58361"/>
                    <a:pt x="9624" y="58361"/>
                  </a:cubicBezTo>
                  <a:lnTo>
                    <a:pt x="15563" y="59111"/>
                  </a:lnTo>
                  <a:cubicBezTo>
                    <a:pt x="15689" y="59132"/>
                    <a:pt x="15835" y="59147"/>
                    <a:pt x="15985" y="59147"/>
                  </a:cubicBezTo>
                  <a:cubicBezTo>
                    <a:pt x="16319" y="59147"/>
                    <a:pt x="16671" y="59074"/>
                    <a:pt x="16860" y="58838"/>
                  </a:cubicBezTo>
                  <a:cubicBezTo>
                    <a:pt x="16996" y="58634"/>
                    <a:pt x="17064" y="58429"/>
                    <a:pt x="17064" y="58156"/>
                  </a:cubicBezTo>
                  <a:cubicBezTo>
                    <a:pt x="19453" y="43958"/>
                    <a:pt x="21911" y="29624"/>
                    <a:pt x="21774" y="15222"/>
                  </a:cubicBezTo>
                  <a:cubicBezTo>
                    <a:pt x="21774" y="12287"/>
                    <a:pt x="22047" y="7850"/>
                    <a:pt x="20750" y="5120"/>
                  </a:cubicBezTo>
                  <a:cubicBezTo>
                    <a:pt x="19522" y="2458"/>
                    <a:pt x="15631" y="547"/>
                    <a:pt x="7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560;p58">
              <a:extLst>
                <a:ext uri="{FF2B5EF4-FFF2-40B4-BE49-F238E27FC236}">
                  <a16:creationId xmlns:a16="http://schemas.microsoft.com/office/drawing/2014/main" id="{BD743A68-B886-7B43-A5CA-DFFBE79770AB}"/>
                </a:ext>
              </a:extLst>
            </p:cNvPr>
            <p:cNvSpPr/>
            <p:nvPr/>
          </p:nvSpPr>
          <p:spPr>
            <a:xfrm>
              <a:off x="6771830" y="3724301"/>
              <a:ext cx="219764" cy="643782"/>
            </a:xfrm>
            <a:custGeom>
              <a:avLst/>
              <a:gdLst/>
              <a:ahLst/>
              <a:cxnLst/>
              <a:rect l="l" t="t" r="r" b="b"/>
              <a:pathLst>
                <a:path w="19185" h="56201" extrusionOk="0">
                  <a:moveTo>
                    <a:pt x="17946" y="1"/>
                  </a:moveTo>
                  <a:cubicBezTo>
                    <a:pt x="17681" y="1"/>
                    <a:pt x="17421" y="121"/>
                    <a:pt x="17255" y="411"/>
                  </a:cubicBezTo>
                  <a:cubicBezTo>
                    <a:pt x="7016" y="16998"/>
                    <a:pt x="3467" y="36246"/>
                    <a:pt x="122" y="55085"/>
                  </a:cubicBezTo>
                  <a:cubicBezTo>
                    <a:pt x="0" y="55776"/>
                    <a:pt x="556" y="56201"/>
                    <a:pt x="1069" y="56201"/>
                  </a:cubicBezTo>
                  <a:cubicBezTo>
                    <a:pt x="1417" y="56201"/>
                    <a:pt x="1746" y="56005"/>
                    <a:pt x="1829" y="55563"/>
                  </a:cubicBezTo>
                  <a:cubicBezTo>
                    <a:pt x="5105" y="36860"/>
                    <a:pt x="8655" y="17748"/>
                    <a:pt x="18757" y="1298"/>
                  </a:cubicBezTo>
                  <a:cubicBezTo>
                    <a:pt x="19184" y="633"/>
                    <a:pt x="18553" y="1"/>
                    <a:pt x="1794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561;p58">
              <a:extLst>
                <a:ext uri="{FF2B5EF4-FFF2-40B4-BE49-F238E27FC236}">
                  <a16:creationId xmlns:a16="http://schemas.microsoft.com/office/drawing/2014/main" id="{95C40CE4-592B-AA4E-AA7E-611A9128C102}"/>
                </a:ext>
              </a:extLst>
            </p:cNvPr>
            <p:cNvSpPr/>
            <p:nvPr/>
          </p:nvSpPr>
          <p:spPr>
            <a:xfrm>
              <a:off x="7124690" y="3723797"/>
              <a:ext cx="219936" cy="644286"/>
            </a:xfrm>
            <a:custGeom>
              <a:avLst/>
              <a:gdLst/>
              <a:ahLst/>
              <a:cxnLst/>
              <a:rect l="l" t="t" r="r" b="b"/>
              <a:pathLst>
                <a:path w="19200" h="56245" extrusionOk="0">
                  <a:moveTo>
                    <a:pt x="1196" y="1"/>
                  </a:moveTo>
                  <a:cubicBezTo>
                    <a:pt x="591" y="1"/>
                    <a:pt x="1" y="639"/>
                    <a:pt x="375" y="1342"/>
                  </a:cubicBezTo>
                  <a:cubicBezTo>
                    <a:pt x="10546" y="17792"/>
                    <a:pt x="14027" y="36904"/>
                    <a:pt x="17371" y="55607"/>
                  </a:cubicBezTo>
                  <a:cubicBezTo>
                    <a:pt x="17454" y="56049"/>
                    <a:pt x="17783" y="56245"/>
                    <a:pt x="18131" y="56245"/>
                  </a:cubicBezTo>
                  <a:cubicBezTo>
                    <a:pt x="18644" y="56245"/>
                    <a:pt x="19200" y="55820"/>
                    <a:pt x="19078" y="55129"/>
                  </a:cubicBezTo>
                  <a:cubicBezTo>
                    <a:pt x="15733" y="36290"/>
                    <a:pt x="12116" y="17042"/>
                    <a:pt x="1945" y="455"/>
                  </a:cubicBezTo>
                  <a:cubicBezTo>
                    <a:pt x="1753" y="134"/>
                    <a:pt x="147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562;p58">
              <a:extLst>
                <a:ext uri="{FF2B5EF4-FFF2-40B4-BE49-F238E27FC236}">
                  <a16:creationId xmlns:a16="http://schemas.microsoft.com/office/drawing/2014/main" id="{8830A397-E533-444B-A3EC-0046B526B5C1}"/>
                </a:ext>
              </a:extLst>
            </p:cNvPr>
            <p:cNvSpPr/>
            <p:nvPr/>
          </p:nvSpPr>
          <p:spPr>
            <a:xfrm>
              <a:off x="6831087" y="3678962"/>
              <a:ext cx="430834" cy="52395"/>
            </a:xfrm>
            <a:custGeom>
              <a:avLst/>
              <a:gdLst/>
              <a:ahLst/>
              <a:cxnLst/>
              <a:rect l="l" t="t" r="r" b="b"/>
              <a:pathLst>
                <a:path w="37611" h="4574" extrusionOk="0">
                  <a:moveTo>
                    <a:pt x="0" y="1"/>
                  </a:moveTo>
                  <a:lnTo>
                    <a:pt x="0" y="4574"/>
                  </a:lnTo>
                  <a:lnTo>
                    <a:pt x="37610" y="4574"/>
                  </a:lnTo>
                  <a:lnTo>
                    <a:pt x="37610"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563;p58">
              <a:extLst>
                <a:ext uri="{FF2B5EF4-FFF2-40B4-BE49-F238E27FC236}">
                  <a16:creationId xmlns:a16="http://schemas.microsoft.com/office/drawing/2014/main" id="{3ADECF60-C3A0-374B-88E9-6503CE0BC8BA}"/>
                </a:ext>
              </a:extLst>
            </p:cNvPr>
            <p:cNvSpPr/>
            <p:nvPr/>
          </p:nvSpPr>
          <p:spPr>
            <a:xfrm>
              <a:off x="6986680" y="2906460"/>
              <a:ext cx="192352" cy="211711"/>
            </a:xfrm>
            <a:custGeom>
              <a:avLst/>
              <a:gdLst/>
              <a:ahLst/>
              <a:cxnLst/>
              <a:rect l="l" t="t" r="r" b="b"/>
              <a:pathLst>
                <a:path w="16792" h="18482" extrusionOk="0">
                  <a:moveTo>
                    <a:pt x="13789" y="0"/>
                  </a:moveTo>
                  <a:lnTo>
                    <a:pt x="3004" y="3754"/>
                  </a:lnTo>
                  <a:cubicBezTo>
                    <a:pt x="3891" y="5529"/>
                    <a:pt x="4233" y="7577"/>
                    <a:pt x="3891" y="9556"/>
                  </a:cubicBezTo>
                  <a:cubicBezTo>
                    <a:pt x="3550" y="11536"/>
                    <a:pt x="2048" y="13174"/>
                    <a:pt x="1" y="13652"/>
                  </a:cubicBezTo>
                  <a:cubicBezTo>
                    <a:pt x="1754" y="16799"/>
                    <a:pt x="4995" y="18482"/>
                    <a:pt x="8273" y="18482"/>
                  </a:cubicBezTo>
                  <a:cubicBezTo>
                    <a:pt x="10610" y="18482"/>
                    <a:pt x="12965" y="17626"/>
                    <a:pt x="14812" y="15836"/>
                  </a:cubicBezTo>
                  <a:cubicBezTo>
                    <a:pt x="15563" y="15085"/>
                    <a:pt x="16178" y="14266"/>
                    <a:pt x="16792" y="13447"/>
                  </a:cubicBezTo>
                  <a:cubicBezTo>
                    <a:pt x="15085" y="13242"/>
                    <a:pt x="13652" y="12150"/>
                    <a:pt x="12969" y="10580"/>
                  </a:cubicBezTo>
                  <a:cubicBezTo>
                    <a:pt x="12355" y="9010"/>
                    <a:pt x="12150" y="7304"/>
                    <a:pt x="12355" y="5597"/>
                  </a:cubicBezTo>
                  <a:cubicBezTo>
                    <a:pt x="12560" y="3686"/>
                    <a:pt x="13038" y="1775"/>
                    <a:pt x="13789"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564;p58">
              <a:extLst>
                <a:ext uri="{FF2B5EF4-FFF2-40B4-BE49-F238E27FC236}">
                  <a16:creationId xmlns:a16="http://schemas.microsoft.com/office/drawing/2014/main" id="{91493851-30D2-4E4D-A192-0FE770358A89}"/>
                </a:ext>
              </a:extLst>
            </p:cNvPr>
            <p:cNvSpPr/>
            <p:nvPr/>
          </p:nvSpPr>
          <p:spPr>
            <a:xfrm>
              <a:off x="6889725" y="3042511"/>
              <a:ext cx="373754" cy="458979"/>
            </a:xfrm>
            <a:custGeom>
              <a:avLst/>
              <a:gdLst/>
              <a:ahLst/>
              <a:cxnLst/>
              <a:rect l="l" t="t" r="r" b="b"/>
              <a:pathLst>
                <a:path w="32628" h="40068" extrusionOk="0">
                  <a:moveTo>
                    <a:pt x="11331" y="68"/>
                  </a:moveTo>
                  <a:cubicBezTo>
                    <a:pt x="11338" y="73"/>
                    <a:pt x="11346" y="78"/>
                    <a:pt x="11353" y="83"/>
                  </a:cubicBezTo>
                  <a:lnTo>
                    <a:pt x="11353" y="83"/>
                  </a:lnTo>
                  <a:lnTo>
                    <a:pt x="11400" y="68"/>
                  </a:lnTo>
                  <a:close/>
                  <a:moveTo>
                    <a:pt x="21980" y="0"/>
                  </a:moveTo>
                  <a:cubicBezTo>
                    <a:pt x="21638" y="137"/>
                    <a:pt x="21365" y="273"/>
                    <a:pt x="21092" y="478"/>
                  </a:cubicBezTo>
                  <a:cubicBezTo>
                    <a:pt x="19791" y="1507"/>
                    <a:pt x="18329" y="1959"/>
                    <a:pt x="16836" y="1959"/>
                  </a:cubicBezTo>
                  <a:cubicBezTo>
                    <a:pt x="14970" y="1959"/>
                    <a:pt x="13057" y="1252"/>
                    <a:pt x="11353" y="83"/>
                  </a:cubicBezTo>
                  <a:lnTo>
                    <a:pt x="11353" y="83"/>
                  </a:lnTo>
                  <a:lnTo>
                    <a:pt x="1980" y="3003"/>
                  </a:lnTo>
                  <a:cubicBezTo>
                    <a:pt x="1639" y="3140"/>
                    <a:pt x="1229" y="3276"/>
                    <a:pt x="956" y="3549"/>
                  </a:cubicBezTo>
                  <a:cubicBezTo>
                    <a:pt x="615" y="3959"/>
                    <a:pt x="478" y="4437"/>
                    <a:pt x="410" y="4983"/>
                  </a:cubicBezTo>
                  <a:cubicBezTo>
                    <a:pt x="1" y="8737"/>
                    <a:pt x="547" y="12559"/>
                    <a:pt x="1025" y="16314"/>
                  </a:cubicBezTo>
                  <a:cubicBezTo>
                    <a:pt x="1844" y="23754"/>
                    <a:pt x="2185" y="31330"/>
                    <a:pt x="1980" y="38838"/>
                  </a:cubicBezTo>
                  <a:cubicBezTo>
                    <a:pt x="1980" y="39043"/>
                    <a:pt x="2048" y="39248"/>
                    <a:pt x="2117" y="39453"/>
                  </a:cubicBezTo>
                  <a:cubicBezTo>
                    <a:pt x="2321" y="39658"/>
                    <a:pt x="2663" y="39794"/>
                    <a:pt x="2936" y="39794"/>
                  </a:cubicBezTo>
                  <a:cubicBezTo>
                    <a:pt x="4506" y="39658"/>
                    <a:pt x="6007" y="39453"/>
                    <a:pt x="7509" y="39112"/>
                  </a:cubicBezTo>
                  <a:cubicBezTo>
                    <a:pt x="8522" y="38954"/>
                    <a:pt x="9538" y="38890"/>
                    <a:pt x="10556" y="38890"/>
                  </a:cubicBezTo>
                  <a:cubicBezTo>
                    <a:pt x="14818" y="38890"/>
                    <a:pt x="19115" y="40012"/>
                    <a:pt x="23413" y="40067"/>
                  </a:cubicBezTo>
                  <a:cubicBezTo>
                    <a:pt x="25392" y="39999"/>
                    <a:pt x="27372" y="39931"/>
                    <a:pt x="29420" y="39658"/>
                  </a:cubicBezTo>
                  <a:cubicBezTo>
                    <a:pt x="29966" y="39658"/>
                    <a:pt x="30512" y="39453"/>
                    <a:pt x="30921" y="39043"/>
                  </a:cubicBezTo>
                  <a:cubicBezTo>
                    <a:pt x="31194" y="38634"/>
                    <a:pt x="31263" y="38088"/>
                    <a:pt x="31126" y="37610"/>
                  </a:cubicBezTo>
                  <a:cubicBezTo>
                    <a:pt x="30170" y="26347"/>
                    <a:pt x="32491" y="15017"/>
                    <a:pt x="32491" y="3686"/>
                  </a:cubicBezTo>
                  <a:cubicBezTo>
                    <a:pt x="32628" y="3072"/>
                    <a:pt x="32218" y="2526"/>
                    <a:pt x="31604" y="2526"/>
                  </a:cubicBezTo>
                  <a:lnTo>
                    <a:pt x="22799" y="137"/>
                  </a:lnTo>
                  <a:cubicBezTo>
                    <a:pt x="22526" y="0"/>
                    <a:pt x="22253" y="0"/>
                    <a:pt x="21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565;p58">
              <a:extLst>
                <a:ext uri="{FF2B5EF4-FFF2-40B4-BE49-F238E27FC236}">
                  <a16:creationId xmlns:a16="http://schemas.microsoft.com/office/drawing/2014/main" id="{0348039D-1AEA-CB46-BB5B-D02B884AFC26}"/>
                </a:ext>
              </a:extLst>
            </p:cNvPr>
            <p:cNvSpPr/>
            <p:nvPr/>
          </p:nvSpPr>
          <p:spPr>
            <a:xfrm>
              <a:off x="7154782" y="3072214"/>
              <a:ext cx="250223" cy="430330"/>
            </a:xfrm>
            <a:custGeom>
              <a:avLst/>
              <a:gdLst/>
              <a:ahLst/>
              <a:cxnLst/>
              <a:rect l="l" t="t" r="r" b="b"/>
              <a:pathLst>
                <a:path w="21844" h="37567" extrusionOk="0">
                  <a:moveTo>
                    <a:pt x="8806" y="1"/>
                  </a:moveTo>
                  <a:cubicBezTo>
                    <a:pt x="8830" y="1"/>
                    <a:pt x="8852" y="3"/>
                    <a:pt x="8872" y="6"/>
                  </a:cubicBezTo>
                  <a:lnTo>
                    <a:pt x="8872" y="6"/>
                  </a:lnTo>
                  <a:cubicBezTo>
                    <a:pt x="8873" y="4"/>
                    <a:pt x="8874" y="3"/>
                    <a:pt x="8874" y="1"/>
                  </a:cubicBezTo>
                  <a:close/>
                  <a:moveTo>
                    <a:pt x="8872" y="6"/>
                  </a:moveTo>
                  <a:cubicBezTo>
                    <a:pt x="6553" y="5124"/>
                    <a:pt x="6076" y="10787"/>
                    <a:pt x="7373" y="16246"/>
                  </a:cubicBezTo>
                  <a:cubicBezTo>
                    <a:pt x="8055" y="18430"/>
                    <a:pt x="8806" y="20615"/>
                    <a:pt x="9830" y="22662"/>
                  </a:cubicBezTo>
                  <a:lnTo>
                    <a:pt x="12355" y="28669"/>
                  </a:lnTo>
                  <a:cubicBezTo>
                    <a:pt x="12424" y="28805"/>
                    <a:pt x="12492" y="28942"/>
                    <a:pt x="12492" y="29147"/>
                  </a:cubicBezTo>
                  <a:cubicBezTo>
                    <a:pt x="12424" y="29420"/>
                    <a:pt x="12082" y="29556"/>
                    <a:pt x="11809" y="29625"/>
                  </a:cubicBezTo>
                  <a:cubicBezTo>
                    <a:pt x="8192" y="30717"/>
                    <a:pt x="4369" y="31331"/>
                    <a:pt x="683" y="32082"/>
                  </a:cubicBezTo>
                  <a:cubicBezTo>
                    <a:pt x="479" y="32150"/>
                    <a:pt x="274" y="32218"/>
                    <a:pt x="137" y="32355"/>
                  </a:cubicBezTo>
                  <a:cubicBezTo>
                    <a:pt x="1" y="32560"/>
                    <a:pt x="1" y="32764"/>
                    <a:pt x="69" y="33037"/>
                  </a:cubicBezTo>
                  <a:cubicBezTo>
                    <a:pt x="274" y="34198"/>
                    <a:pt x="479" y="35495"/>
                    <a:pt x="1434" y="36177"/>
                  </a:cubicBezTo>
                  <a:cubicBezTo>
                    <a:pt x="1912" y="36450"/>
                    <a:pt x="2458" y="36723"/>
                    <a:pt x="3004" y="36792"/>
                  </a:cubicBezTo>
                  <a:cubicBezTo>
                    <a:pt x="5161" y="37338"/>
                    <a:pt x="7373" y="37567"/>
                    <a:pt x="9595" y="37567"/>
                  </a:cubicBezTo>
                  <a:cubicBezTo>
                    <a:pt x="12929" y="37567"/>
                    <a:pt x="16287" y="37051"/>
                    <a:pt x="19522" y="36314"/>
                  </a:cubicBezTo>
                  <a:cubicBezTo>
                    <a:pt x="20342" y="36245"/>
                    <a:pt x="21161" y="35768"/>
                    <a:pt x="21638" y="35017"/>
                  </a:cubicBezTo>
                  <a:cubicBezTo>
                    <a:pt x="21843" y="34539"/>
                    <a:pt x="21843" y="33925"/>
                    <a:pt x="21707" y="33447"/>
                  </a:cubicBezTo>
                  <a:cubicBezTo>
                    <a:pt x="20819" y="27440"/>
                    <a:pt x="19522" y="21570"/>
                    <a:pt x="17884" y="15837"/>
                  </a:cubicBezTo>
                  <a:cubicBezTo>
                    <a:pt x="15973" y="10171"/>
                    <a:pt x="13243" y="4642"/>
                    <a:pt x="9147" y="274"/>
                  </a:cubicBezTo>
                  <a:cubicBezTo>
                    <a:pt x="9087" y="153"/>
                    <a:pt x="9027" y="32"/>
                    <a:pt x="8872" y="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566;p58">
              <a:extLst>
                <a:ext uri="{FF2B5EF4-FFF2-40B4-BE49-F238E27FC236}">
                  <a16:creationId xmlns:a16="http://schemas.microsoft.com/office/drawing/2014/main" id="{915F583A-AE70-234C-9D17-361FEE3E5494}"/>
                </a:ext>
              </a:extLst>
            </p:cNvPr>
            <p:cNvSpPr/>
            <p:nvPr/>
          </p:nvSpPr>
          <p:spPr>
            <a:xfrm>
              <a:off x="6752254" y="3080817"/>
              <a:ext cx="255550" cy="430330"/>
            </a:xfrm>
            <a:custGeom>
              <a:avLst/>
              <a:gdLst/>
              <a:ahLst/>
              <a:cxnLst/>
              <a:rect l="l" t="t" r="r" b="b"/>
              <a:pathLst>
                <a:path w="22309" h="37567" extrusionOk="0">
                  <a:moveTo>
                    <a:pt x="13367" y="1"/>
                  </a:moveTo>
                  <a:cubicBezTo>
                    <a:pt x="13162" y="1"/>
                    <a:pt x="13162" y="137"/>
                    <a:pt x="13026" y="205"/>
                  </a:cubicBezTo>
                  <a:cubicBezTo>
                    <a:pt x="8930" y="4574"/>
                    <a:pt x="6200" y="10103"/>
                    <a:pt x="4357" y="15836"/>
                  </a:cubicBezTo>
                  <a:cubicBezTo>
                    <a:pt x="2514" y="21502"/>
                    <a:pt x="1490" y="27440"/>
                    <a:pt x="534" y="33378"/>
                  </a:cubicBezTo>
                  <a:cubicBezTo>
                    <a:pt x="0" y="34847"/>
                    <a:pt x="1099" y="36316"/>
                    <a:pt x="2616" y="36316"/>
                  </a:cubicBezTo>
                  <a:cubicBezTo>
                    <a:pt x="2650" y="36316"/>
                    <a:pt x="2684" y="36315"/>
                    <a:pt x="2719" y="36314"/>
                  </a:cubicBezTo>
                  <a:cubicBezTo>
                    <a:pt x="5954" y="37051"/>
                    <a:pt x="9288" y="37567"/>
                    <a:pt x="12602" y="37567"/>
                  </a:cubicBezTo>
                  <a:cubicBezTo>
                    <a:pt x="14811" y="37567"/>
                    <a:pt x="17012" y="37337"/>
                    <a:pt x="19169" y="36791"/>
                  </a:cubicBezTo>
                  <a:cubicBezTo>
                    <a:pt x="19783" y="36655"/>
                    <a:pt x="20261" y="36450"/>
                    <a:pt x="20739" y="36177"/>
                  </a:cubicBezTo>
                  <a:cubicBezTo>
                    <a:pt x="21694" y="35426"/>
                    <a:pt x="21967" y="34129"/>
                    <a:pt x="22104" y="32969"/>
                  </a:cubicBezTo>
                  <a:cubicBezTo>
                    <a:pt x="22309" y="32559"/>
                    <a:pt x="22036" y="32082"/>
                    <a:pt x="21558" y="32082"/>
                  </a:cubicBezTo>
                  <a:cubicBezTo>
                    <a:pt x="17804" y="31331"/>
                    <a:pt x="14049" y="30716"/>
                    <a:pt x="10364" y="29624"/>
                  </a:cubicBezTo>
                  <a:cubicBezTo>
                    <a:pt x="10090" y="29488"/>
                    <a:pt x="9817" y="29351"/>
                    <a:pt x="9749" y="29078"/>
                  </a:cubicBezTo>
                  <a:cubicBezTo>
                    <a:pt x="9749" y="28942"/>
                    <a:pt x="9749" y="28805"/>
                    <a:pt x="9817" y="28669"/>
                  </a:cubicBezTo>
                  <a:lnTo>
                    <a:pt x="12411" y="22662"/>
                  </a:lnTo>
                  <a:cubicBezTo>
                    <a:pt x="13367" y="20546"/>
                    <a:pt x="14186" y="18430"/>
                    <a:pt x="14800" y="16246"/>
                  </a:cubicBezTo>
                  <a:cubicBezTo>
                    <a:pt x="16165" y="10785"/>
                    <a:pt x="15619" y="5120"/>
                    <a:pt x="13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567;p58">
              <a:extLst>
                <a:ext uri="{FF2B5EF4-FFF2-40B4-BE49-F238E27FC236}">
                  <a16:creationId xmlns:a16="http://schemas.microsoft.com/office/drawing/2014/main" id="{29BC118D-FB72-1F4A-8E3C-D93B4CBC9D69}"/>
                </a:ext>
              </a:extLst>
            </p:cNvPr>
            <p:cNvSpPr/>
            <p:nvPr/>
          </p:nvSpPr>
          <p:spPr>
            <a:xfrm>
              <a:off x="6720054" y="3484777"/>
              <a:ext cx="669316" cy="227828"/>
            </a:xfrm>
            <a:custGeom>
              <a:avLst/>
              <a:gdLst/>
              <a:ahLst/>
              <a:cxnLst/>
              <a:rect l="l" t="t" r="r" b="b"/>
              <a:pathLst>
                <a:path w="58430" h="19889" extrusionOk="0">
                  <a:moveTo>
                    <a:pt x="39213" y="0"/>
                  </a:moveTo>
                  <a:cubicBezTo>
                    <a:pt x="38949" y="0"/>
                    <a:pt x="38688" y="9"/>
                    <a:pt x="38430" y="25"/>
                  </a:cubicBezTo>
                  <a:lnTo>
                    <a:pt x="29761" y="161"/>
                  </a:lnTo>
                  <a:cubicBezTo>
                    <a:pt x="29550" y="150"/>
                    <a:pt x="29339" y="144"/>
                    <a:pt x="29129" y="144"/>
                  </a:cubicBezTo>
                  <a:cubicBezTo>
                    <a:pt x="28113" y="144"/>
                    <a:pt x="27105" y="276"/>
                    <a:pt x="26143" y="503"/>
                  </a:cubicBezTo>
                  <a:cubicBezTo>
                    <a:pt x="25450" y="686"/>
                    <a:pt x="24754" y="754"/>
                    <a:pt x="24057" y="754"/>
                  </a:cubicBezTo>
                  <a:cubicBezTo>
                    <a:pt x="22075" y="754"/>
                    <a:pt x="20092" y="204"/>
                    <a:pt x="18164" y="204"/>
                  </a:cubicBezTo>
                  <a:cubicBezTo>
                    <a:pt x="17237" y="204"/>
                    <a:pt x="16323" y="331"/>
                    <a:pt x="15427" y="707"/>
                  </a:cubicBezTo>
                  <a:cubicBezTo>
                    <a:pt x="12833" y="1868"/>
                    <a:pt x="17065" y="5622"/>
                    <a:pt x="8123" y="7396"/>
                  </a:cubicBezTo>
                  <a:cubicBezTo>
                    <a:pt x="2117" y="8625"/>
                    <a:pt x="2526" y="9512"/>
                    <a:pt x="1" y="11355"/>
                  </a:cubicBezTo>
                  <a:lnTo>
                    <a:pt x="1161" y="17772"/>
                  </a:lnTo>
                  <a:cubicBezTo>
                    <a:pt x="4593" y="19373"/>
                    <a:pt x="7748" y="19888"/>
                    <a:pt x="11030" y="19888"/>
                  </a:cubicBezTo>
                  <a:cubicBezTo>
                    <a:pt x="13624" y="19888"/>
                    <a:pt x="16297" y="19567"/>
                    <a:pt x="19249" y="19205"/>
                  </a:cubicBezTo>
                  <a:cubicBezTo>
                    <a:pt x="22321" y="18864"/>
                    <a:pt x="26143" y="18386"/>
                    <a:pt x="28532" y="18113"/>
                  </a:cubicBezTo>
                  <a:cubicBezTo>
                    <a:pt x="29664" y="18004"/>
                    <a:pt x="30796" y="17951"/>
                    <a:pt x="31925" y="17951"/>
                  </a:cubicBezTo>
                  <a:cubicBezTo>
                    <a:pt x="34338" y="17951"/>
                    <a:pt x="36741" y="18194"/>
                    <a:pt x="39112" y="18659"/>
                  </a:cubicBezTo>
                  <a:cubicBezTo>
                    <a:pt x="40538" y="18897"/>
                    <a:pt x="41970" y="19002"/>
                    <a:pt x="43402" y="19002"/>
                  </a:cubicBezTo>
                  <a:cubicBezTo>
                    <a:pt x="46907" y="19002"/>
                    <a:pt x="50416" y="18371"/>
                    <a:pt x="53856" y="17499"/>
                  </a:cubicBezTo>
                  <a:cubicBezTo>
                    <a:pt x="55426" y="17089"/>
                    <a:pt x="57269" y="16475"/>
                    <a:pt x="58020" y="14905"/>
                  </a:cubicBezTo>
                  <a:cubicBezTo>
                    <a:pt x="58429" y="13881"/>
                    <a:pt x="58361" y="12652"/>
                    <a:pt x="57883" y="11628"/>
                  </a:cubicBezTo>
                  <a:cubicBezTo>
                    <a:pt x="56723" y="8898"/>
                    <a:pt x="54061" y="7260"/>
                    <a:pt x="51535" y="5758"/>
                  </a:cubicBezTo>
                  <a:lnTo>
                    <a:pt x="44709" y="1731"/>
                  </a:lnTo>
                  <a:cubicBezTo>
                    <a:pt x="43822" y="1117"/>
                    <a:pt x="42798" y="639"/>
                    <a:pt x="41774" y="298"/>
                  </a:cubicBezTo>
                  <a:cubicBezTo>
                    <a:pt x="40940" y="89"/>
                    <a:pt x="40066" y="0"/>
                    <a:pt x="39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568;p58">
              <a:extLst>
                <a:ext uri="{FF2B5EF4-FFF2-40B4-BE49-F238E27FC236}">
                  <a16:creationId xmlns:a16="http://schemas.microsoft.com/office/drawing/2014/main" id="{F948A80F-2521-CD4B-9051-A485DC9C83DD}"/>
                </a:ext>
              </a:extLst>
            </p:cNvPr>
            <p:cNvSpPr/>
            <p:nvPr/>
          </p:nvSpPr>
          <p:spPr>
            <a:xfrm>
              <a:off x="6530061" y="4193441"/>
              <a:ext cx="305722" cy="204437"/>
            </a:xfrm>
            <a:custGeom>
              <a:avLst/>
              <a:gdLst/>
              <a:ahLst/>
              <a:cxnLst/>
              <a:rect l="l" t="t" r="r" b="b"/>
              <a:pathLst>
                <a:path w="26689" h="17847" extrusionOk="0">
                  <a:moveTo>
                    <a:pt x="24232" y="1"/>
                  </a:moveTo>
                  <a:lnTo>
                    <a:pt x="17133" y="2936"/>
                  </a:lnTo>
                  <a:cubicBezTo>
                    <a:pt x="18293" y="4915"/>
                    <a:pt x="17542" y="7509"/>
                    <a:pt x="15973" y="9147"/>
                  </a:cubicBezTo>
                  <a:cubicBezTo>
                    <a:pt x="14403" y="10717"/>
                    <a:pt x="12287" y="11605"/>
                    <a:pt x="10171" y="12424"/>
                  </a:cubicBezTo>
                  <a:lnTo>
                    <a:pt x="1161" y="15837"/>
                  </a:lnTo>
                  <a:cubicBezTo>
                    <a:pt x="615" y="16041"/>
                    <a:pt x="0" y="16519"/>
                    <a:pt x="273" y="16997"/>
                  </a:cubicBezTo>
                  <a:cubicBezTo>
                    <a:pt x="410" y="17133"/>
                    <a:pt x="546" y="17270"/>
                    <a:pt x="683" y="17338"/>
                  </a:cubicBezTo>
                  <a:cubicBezTo>
                    <a:pt x="1595" y="17708"/>
                    <a:pt x="2543" y="17846"/>
                    <a:pt x="3507" y="17846"/>
                  </a:cubicBezTo>
                  <a:cubicBezTo>
                    <a:pt x="5213" y="17846"/>
                    <a:pt x="6969" y="17414"/>
                    <a:pt x="8669" y="17065"/>
                  </a:cubicBezTo>
                  <a:cubicBezTo>
                    <a:pt x="11373" y="16494"/>
                    <a:pt x="14119" y="16220"/>
                    <a:pt x="16873" y="16220"/>
                  </a:cubicBezTo>
                  <a:cubicBezTo>
                    <a:pt x="19054" y="16220"/>
                    <a:pt x="21240" y="16392"/>
                    <a:pt x="23413" y="16724"/>
                  </a:cubicBezTo>
                  <a:cubicBezTo>
                    <a:pt x="23735" y="16778"/>
                    <a:pt x="24096" y="16813"/>
                    <a:pt x="24456" y="16813"/>
                  </a:cubicBezTo>
                  <a:cubicBezTo>
                    <a:pt x="25466" y="16813"/>
                    <a:pt x="26470" y="16538"/>
                    <a:pt x="26621" y="15632"/>
                  </a:cubicBezTo>
                  <a:cubicBezTo>
                    <a:pt x="26689" y="15359"/>
                    <a:pt x="26689" y="15086"/>
                    <a:pt x="26621" y="14813"/>
                  </a:cubicBezTo>
                  <a:lnTo>
                    <a:pt x="24232"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569;p58">
              <a:extLst>
                <a:ext uri="{FF2B5EF4-FFF2-40B4-BE49-F238E27FC236}">
                  <a16:creationId xmlns:a16="http://schemas.microsoft.com/office/drawing/2014/main" id="{75BA0171-89F5-ED4B-ACE7-968B5AF188B4}"/>
                </a:ext>
              </a:extLst>
            </p:cNvPr>
            <p:cNvSpPr/>
            <p:nvPr/>
          </p:nvSpPr>
          <p:spPr>
            <a:xfrm>
              <a:off x="6521458" y="4304738"/>
              <a:ext cx="322149" cy="98456"/>
            </a:xfrm>
            <a:custGeom>
              <a:avLst/>
              <a:gdLst/>
              <a:ahLst/>
              <a:cxnLst/>
              <a:rect l="l" t="t" r="r" b="b"/>
              <a:pathLst>
                <a:path w="28123" h="8595" extrusionOk="0">
                  <a:moveTo>
                    <a:pt x="14471" y="1001"/>
                  </a:moveTo>
                  <a:cubicBezTo>
                    <a:pt x="14479" y="1004"/>
                    <a:pt x="14488" y="1006"/>
                    <a:pt x="14496" y="1009"/>
                  </a:cubicBezTo>
                  <a:lnTo>
                    <a:pt x="14496" y="1009"/>
                  </a:lnTo>
                  <a:cubicBezTo>
                    <a:pt x="14511" y="1006"/>
                    <a:pt x="14525" y="1004"/>
                    <a:pt x="14539" y="1001"/>
                  </a:cubicBezTo>
                  <a:close/>
                  <a:moveTo>
                    <a:pt x="26120" y="1"/>
                  </a:moveTo>
                  <a:cubicBezTo>
                    <a:pt x="25940" y="1"/>
                    <a:pt x="25757" y="34"/>
                    <a:pt x="25597" y="114"/>
                  </a:cubicBezTo>
                  <a:cubicBezTo>
                    <a:pt x="23959" y="796"/>
                    <a:pt x="22321" y="1411"/>
                    <a:pt x="20682" y="2162"/>
                  </a:cubicBezTo>
                  <a:cubicBezTo>
                    <a:pt x="19795" y="2571"/>
                    <a:pt x="18840" y="2844"/>
                    <a:pt x="17816" y="2981"/>
                  </a:cubicBezTo>
                  <a:cubicBezTo>
                    <a:pt x="17446" y="3007"/>
                    <a:pt x="17127" y="3054"/>
                    <a:pt x="16843" y="3054"/>
                  </a:cubicBezTo>
                  <a:cubicBezTo>
                    <a:pt x="16395" y="3054"/>
                    <a:pt x="16034" y="2937"/>
                    <a:pt x="15700" y="2435"/>
                  </a:cubicBezTo>
                  <a:cubicBezTo>
                    <a:pt x="15364" y="1898"/>
                    <a:pt x="14963" y="1164"/>
                    <a:pt x="14496" y="1009"/>
                  </a:cubicBezTo>
                  <a:lnTo>
                    <a:pt x="14496" y="1009"/>
                  </a:lnTo>
                  <a:cubicBezTo>
                    <a:pt x="13652" y="1168"/>
                    <a:pt x="11715" y="2033"/>
                    <a:pt x="10239" y="2503"/>
                  </a:cubicBezTo>
                  <a:lnTo>
                    <a:pt x="5052" y="4209"/>
                  </a:lnTo>
                  <a:cubicBezTo>
                    <a:pt x="3550" y="4619"/>
                    <a:pt x="2117" y="5165"/>
                    <a:pt x="751" y="5848"/>
                  </a:cubicBezTo>
                  <a:cubicBezTo>
                    <a:pt x="547" y="5984"/>
                    <a:pt x="342" y="6121"/>
                    <a:pt x="205" y="6325"/>
                  </a:cubicBezTo>
                  <a:cubicBezTo>
                    <a:pt x="1" y="6735"/>
                    <a:pt x="342" y="7213"/>
                    <a:pt x="751" y="7554"/>
                  </a:cubicBezTo>
                  <a:cubicBezTo>
                    <a:pt x="1809" y="8339"/>
                    <a:pt x="3072" y="8595"/>
                    <a:pt x="4395" y="8595"/>
                  </a:cubicBezTo>
                  <a:cubicBezTo>
                    <a:pt x="5717" y="8595"/>
                    <a:pt x="7099" y="8339"/>
                    <a:pt x="8396" y="8100"/>
                  </a:cubicBezTo>
                  <a:cubicBezTo>
                    <a:pt x="11206" y="7654"/>
                    <a:pt x="14044" y="7412"/>
                    <a:pt x="16874" y="7412"/>
                  </a:cubicBezTo>
                  <a:cubicBezTo>
                    <a:pt x="18375" y="7412"/>
                    <a:pt x="19874" y="7480"/>
                    <a:pt x="21365" y="7622"/>
                  </a:cubicBezTo>
                  <a:cubicBezTo>
                    <a:pt x="22119" y="7671"/>
                    <a:pt x="22907" y="7737"/>
                    <a:pt x="23683" y="7737"/>
                  </a:cubicBezTo>
                  <a:cubicBezTo>
                    <a:pt x="25087" y="7737"/>
                    <a:pt x="26453" y="7521"/>
                    <a:pt x="27508" y="6598"/>
                  </a:cubicBezTo>
                  <a:cubicBezTo>
                    <a:pt x="27713" y="6462"/>
                    <a:pt x="27918" y="6189"/>
                    <a:pt x="27986" y="5916"/>
                  </a:cubicBezTo>
                  <a:cubicBezTo>
                    <a:pt x="28123" y="5574"/>
                    <a:pt x="28054" y="5165"/>
                    <a:pt x="27918" y="4755"/>
                  </a:cubicBezTo>
                  <a:lnTo>
                    <a:pt x="27030" y="933"/>
                  </a:lnTo>
                  <a:cubicBezTo>
                    <a:pt x="26962" y="592"/>
                    <a:pt x="26826" y="182"/>
                    <a:pt x="26484" y="46"/>
                  </a:cubicBezTo>
                  <a:cubicBezTo>
                    <a:pt x="26371" y="17"/>
                    <a:pt x="26246" y="1"/>
                    <a:pt x="26120"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570;p58">
              <a:extLst>
                <a:ext uri="{FF2B5EF4-FFF2-40B4-BE49-F238E27FC236}">
                  <a16:creationId xmlns:a16="http://schemas.microsoft.com/office/drawing/2014/main" id="{EEFAC26F-5AE6-754D-AADD-52FD00A57BAD}"/>
                </a:ext>
              </a:extLst>
            </p:cNvPr>
            <p:cNvSpPr/>
            <p:nvPr/>
          </p:nvSpPr>
          <p:spPr>
            <a:xfrm>
              <a:off x="6665322" y="3572626"/>
              <a:ext cx="252560" cy="677540"/>
            </a:xfrm>
            <a:custGeom>
              <a:avLst/>
              <a:gdLst/>
              <a:ahLst/>
              <a:cxnLst/>
              <a:rect l="l" t="t" r="r" b="b"/>
              <a:pathLst>
                <a:path w="22048" h="59148" extrusionOk="0">
                  <a:moveTo>
                    <a:pt x="14335" y="1"/>
                  </a:moveTo>
                  <a:cubicBezTo>
                    <a:pt x="6417" y="547"/>
                    <a:pt x="2526" y="2458"/>
                    <a:pt x="1298" y="5120"/>
                  </a:cubicBezTo>
                  <a:cubicBezTo>
                    <a:pt x="1" y="7850"/>
                    <a:pt x="206" y="12287"/>
                    <a:pt x="206" y="15222"/>
                  </a:cubicBezTo>
                  <a:cubicBezTo>
                    <a:pt x="137" y="29624"/>
                    <a:pt x="2526" y="43958"/>
                    <a:pt x="4915" y="58156"/>
                  </a:cubicBezTo>
                  <a:cubicBezTo>
                    <a:pt x="4984" y="58429"/>
                    <a:pt x="5052" y="58634"/>
                    <a:pt x="5188" y="58838"/>
                  </a:cubicBezTo>
                  <a:cubicBezTo>
                    <a:pt x="5377" y="59074"/>
                    <a:pt x="5696" y="59147"/>
                    <a:pt x="6010" y="59147"/>
                  </a:cubicBezTo>
                  <a:cubicBezTo>
                    <a:pt x="6151" y="59147"/>
                    <a:pt x="6290" y="59132"/>
                    <a:pt x="6417" y="59111"/>
                  </a:cubicBezTo>
                  <a:lnTo>
                    <a:pt x="12424" y="58361"/>
                  </a:lnTo>
                  <a:cubicBezTo>
                    <a:pt x="12765" y="58361"/>
                    <a:pt x="13106" y="58224"/>
                    <a:pt x="13379" y="58019"/>
                  </a:cubicBezTo>
                  <a:cubicBezTo>
                    <a:pt x="13584" y="57678"/>
                    <a:pt x="13721" y="57268"/>
                    <a:pt x="13721" y="56927"/>
                  </a:cubicBezTo>
                  <a:cubicBezTo>
                    <a:pt x="14062" y="46074"/>
                    <a:pt x="15086" y="39726"/>
                    <a:pt x="14881" y="26757"/>
                  </a:cubicBezTo>
                  <a:cubicBezTo>
                    <a:pt x="14813" y="20341"/>
                    <a:pt x="12628" y="12628"/>
                    <a:pt x="17475" y="12287"/>
                  </a:cubicBezTo>
                  <a:cubicBezTo>
                    <a:pt x="22048" y="11946"/>
                    <a:pt x="15017" y="4232"/>
                    <a:pt x="11809" y="1843"/>
                  </a:cubicBezTo>
                  <a:lnTo>
                    <a:pt x="1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571;p58">
              <a:extLst>
                <a:ext uri="{FF2B5EF4-FFF2-40B4-BE49-F238E27FC236}">
                  <a16:creationId xmlns:a16="http://schemas.microsoft.com/office/drawing/2014/main" id="{AB1CB934-2737-FD4E-AF51-2E69D761E335}"/>
                </a:ext>
              </a:extLst>
            </p:cNvPr>
            <p:cNvSpPr/>
            <p:nvPr/>
          </p:nvSpPr>
          <p:spPr>
            <a:xfrm>
              <a:off x="6813881" y="3264566"/>
              <a:ext cx="437867" cy="262720"/>
            </a:xfrm>
            <a:custGeom>
              <a:avLst/>
              <a:gdLst/>
              <a:ahLst/>
              <a:cxnLst/>
              <a:rect l="l" t="t" r="r" b="b"/>
              <a:pathLst>
                <a:path w="38225" h="22935" extrusionOk="0">
                  <a:moveTo>
                    <a:pt x="2595" y="0"/>
                  </a:moveTo>
                  <a:cubicBezTo>
                    <a:pt x="1161" y="0"/>
                    <a:pt x="1" y="1161"/>
                    <a:pt x="1" y="2662"/>
                  </a:cubicBezTo>
                  <a:lnTo>
                    <a:pt x="1" y="20273"/>
                  </a:lnTo>
                  <a:cubicBezTo>
                    <a:pt x="1" y="21774"/>
                    <a:pt x="1161" y="22935"/>
                    <a:pt x="2595" y="22935"/>
                  </a:cubicBezTo>
                  <a:lnTo>
                    <a:pt x="35631" y="22935"/>
                  </a:lnTo>
                  <a:cubicBezTo>
                    <a:pt x="37064" y="22935"/>
                    <a:pt x="38225" y="21774"/>
                    <a:pt x="38225" y="20273"/>
                  </a:cubicBezTo>
                  <a:lnTo>
                    <a:pt x="38225" y="2662"/>
                  </a:lnTo>
                  <a:cubicBezTo>
                    <a:pt x="38225" y="1161"/>
                    <a:pt x="37064" y="0"/>
                    <a:pt x="35631" y="0"/>
                  </a:cubicBez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572;p58">
              <a:extLst>
                <a:ext uri="{FF2B5EF4-FFF2-40B4-BE49-F238E27FC236}">
                  <a16:creationId xmlns:a16="http://schemas.microsoft.com/office/drawing/2014/main" id="{02F46764-712F-4641-AF57-190EC0F61712}"/>
                </a:ext>
              </a:extLst>
            </p:cNvPr>
            <p:cNvSpPr/>
            <p:nvPr/>
          </p:nvSpPr>
          <p:spPr>
            <a:xfrm>
              <a:off x="6998410" y="3369334"/>
              <a:ext cx="46141" cy="46141"/>
            </a:xfrm>
            <a:custGeom>
              <a:avLst/>
              <a:gdLst/>
              <a:ahLst/>
              <a:cxnLst/>
              <a:rect l="l" t="t" r="r" b="b"/>
              <a:pathLst>
                <a:path w="4028" h="4028" extrusionOk="0">
                  <a:moveTo>
                    <a:pt x="1980" y="1"/>
                  </a:moveTo>
                  <a:cubicBezTo>
                    <a:pt x="888" y="1"/>
                    <a:pt x="0" y="956"/>
                    <a:pt x="0" y="2048"/>
                  </a:cubicBezTo>
                  <a:cubicBezTo>
                    <a:pt x="0" y="3140"/>
                    <a:pt x="888" y="4028"/>
                    <a:pt x="1980" y="4028"/>
                  </a:cubicBezTo>
                  <a:cubicBezTo>
                    <a:pt x="3140" y="4028"/>
                    <a:pt x="4028" y="3140"/>
                    <a:pt x="4028" y="2048"/>
                  </a:cubicBezTo>
                  <a:cubicBezTo>
                    <a:pt x="4028" y="956"/>
                    <a:pt x="3140" y="1"/>
                    <a:pt x="1980" y="1"/>
                  </a:cubicBezTo>
                  <a:close/>
                </a:path>
              </a:pathLst>
            </a:custGeom>
            <a:solidFill>
              <a:srgbClr val="C2C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573;p58">
              <a:extLst>
                <a:ext uri="{FF2B5EF4-FFF2-40B4-BE49-F238E27FC236}">
                  <a16:creationId xmlns:a16="http://schemas.microsoft.com/office/drawing/2014/main" id="{BA9F0EB4-5838-B147-BB41-E9F09BFD6A76}"/>
                </a:ext>
              </a:extLst>
            </p:cNvPr>
            <p:cNvSpPr/>
            <p:nvPr/>
          </p:nvSpPr>
          <p:spPr>
            <a:xfrm>
              <a:off x="6987459" y="2736010"/>
              <a:ext cx="166556" cy="260212"/>
            </a:xfrm>
            <a:custGeom>
              <a:avLst/>
              <a:gdLst/>
              <a:ahLst/>
              <a:cxnLst/>
              <a:rect l="l" t="t" r="r" b="b"/>
              <a:pathLst>
                <a:path w="14540" h="22716" extrusionOk="0">
                  <a:moveTo>
                    <a:pt x="1639" y="0"/>
                  </a:moveTo>
                  <a:cubicBezTo>
                    <a:pt x="956" y="1092"/>
                    <a:pt x="479" y="2253"/>
                    <a:pt x="342" y="3481"/>
                  </a:cubicBezTo>
                  <a:cubicBezTo>
                    <a:pt x="206" y="4778"/>
                    <a:pt x="342" y="6075"/>
                    <a:pt x="206" y="7372"/>
                  </a:cubicBezTo>
                  <a:cubicBezTo>
                    <a:pt x="206" y="8396"/>
                    <a:pt x="206" y="9761"/>
                    <a:pt x="137" y="10785"/>
                  </a:cubicBezTo>
                  <a:cubicBezTo>
                    <a:pt x="1" y="13788"/>
                    <a:pt x="1025" y="16245"/>
                    <a:pt x="2185" y="19044"/>
                  </a:cubicBezTo>
                  <a:cubicBezTo>
                    <a:pt x="2595" y="20068"/>
                    <a:pt x="3141" y="21092"/>
                    <a:pt x="3892" y="21911"/>
                  </a:cubicBezTo>
                  <a:cubicBezTo>
                    <a:pt x="4453" y="22425"/>
                    <a:pt x="5206" y="22715"/>
                    <a:pt x="5954" y="22715"/>
                  </a:cubicBezTo>
                  <a:cubicBezTo>
                    <a:pt x="6298" y="22715"/>
                    <a:pt x="6641" y="22654"/>
                    <a:pt x="6963" y="22525"/>
                  </a:cubicBezTo>
                  <a:cubicBezTo>
                    <a:pt x="7919" y="22116"/>
                    <a:pt x="8874" y="21638"/>
                    <a:pt x="9762" y="21023"/>
                  </a:cubicBezTo>
                  <a:cubicBezTo>
                    <a:pt x="13175" y="18361"/>
                    <a:pt x="14062" y="15426"/>
                    <a:pt x="14403" y="11126"/>
                  </a:cubicBezTo>
                  <a:cubicBezTo>
                    <a:pt x="14540" y="9829"/>
                    <a:pt x="14540" y="8532"/>
                    <a:pt x="14403" y="7235"/>
                  </a:cubicBezTo>
                  <a:cubicBezTo>
                    <a:pt x="14471" y="6007"/>
                    <a:pt x="14267" y="4710"/>
                    <a:pt x="13925" y="3481"/>
                  </a:cubicBezTo>
                  <a:cubicBezTo>
                    <a:pt x="13584" y="2184"/>
                    <a:pt x="12765" y="1161"/>
                    <a:pt x="11605" y="546"/>
                  </a:cubicBezTo>
                  <a:lnTo>
                    <a:pt x="1639"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574;p58">
              <a:extLst>
                <a:ext uri="{FF2B5EF4-FFF2-40B4-BE49-F238E27FC236}">
                  <a16:creationId xmlns:a16="http://schemas.microsoft.com/office/drawing/2014/main" id="{C1540FDE-6596-0240-B931-C990171139C5}"/>
                </a:ext>
              </a:extLst>
            </p:cNvPr>
            <p:cNvSpPr/>
            <p:nvPr/>
          </p:nvSpPr>
          <p:spPr>
            <a:xfrm>
              <a:off x="6953839" y="2684210"/>
              <a:ext cx="236145" cy="257440"/>
            </a:xfrm>
            <a:custGeom>
              <a:avLst/>
              <a:gdLst/>
              <a:ahLst/>
              <a:cxnLst/>
              <a:rect l="l" t="t" r="r" b="b"/>
              <a:pathLst>
                <a:path w="20615" h="22474" extrusionOk="0">
                  <a:moveTo>
                    <a:pt x="9721" y="0"/>
                  </a:moveTo>
                  <a:cubicBezTo>
                    <a:pt x="8179" y="0"/>
                    <a:pt x="6656" y="461"/>
                    <a:pt x="5325" y="1382"/>
                  </a:cubicBezTo>
                  <a:cubicBezTo>
                    <a:pt x="3618" y="2474"/>
                    <a:pt x="2185" y="4044"/>
                    <a:pt x="1161" y="5751"/>
                  </a:cubicBezTo>
                  <a:cubicBezTo>
                    <a:pt x="410" y="6706"/>
                    <a:pt x="1" y="7935"/>
                    <a:pt x="206" y="9164"/>
                  </a:cubicBezTo>
                  <a:cubicBezTo>
                    <a:pt x="479" y="10324"/>
                    <a:pt x="1639" y="11143"/>
                    <a:pt x="2731" y="11689"/>
                  </a:cubicBezTo>
                  <a:cubicBezTo>
                    <a:pt x="3895" y="12377"/>
                    <a:pt x="5264" y="12737"/>
                    <a:pt x="6615" y="12737"/>
                  </a:cubicBezTo>
                  <a:cubicBezTo>
                    <a:pt x="7007" y="12737"/>
                    <a:pt x="7398" y="12706"/>
                    <a:pt x="7782" y="12645"/>
                  </a:cubicBezTo>
                  <a:cubicBezTo>
                    <a:pt x="9287" y="12297"/>
                    <a:pt x="10743" y="11312"/>
                    <a:pt x="12233" y="11312"/>
                  </a:cubicBezTo>
                  <a:cubicBezTo>
                    <a:pt x="12500" y="11312"/>
                    <a:pt x="12768" y="11344"/>
                    <a:pt x="13038" y="11416"/>
                  </a:cubicBezTo>
                  <a:cubicBezTo>
                    <a:pt x="13994" y="11689"/>
                    <a:pt x="14744" y="12440"/>
                    <a:pt x="15222" y="13327"/>
                  </a:cubicBezTo>
                  <a:cubicBezTo>
                    <a:pt x="15632" y="14283"/>
                    <a:pt x="15905" y="15239"/>
                    <a:pt x="16041" y="16194"/>
                  </a:cubicBezTo>
                  <a:cubicBezTo>
                    <a:pt x="16041" y="16535"/>
                    <a:pt x="16178" y="16809"/>
                    <a:pt x="16451" y="17013"/>
                  </a:cubicBezTo>
                  <a:cubicBezTo>
                    <a:pt x="16546" y="17073"/>
                    <a:pt x="16643" y="17099"/>
                    <a:pt x="16740" y="17099"/>
                  </a:cubicBezTo>
                  <a:cubicBezTo>
                    <a:pt x="17199" y="17099"/>
                    <a:pt x="17647" y="16509"/>
                    <a:pt x="17816" y="16058"/>
                  </a:cubicBezTo>
                  <a:lnTo>
                    <a:pt x="17816" y="16058"/>
                  </a:lnTo>
                  <a:lnTo>
                    <a:pt x="15495" y="22474"/>
                  </a:lnTo>
                  <a:cubicBezTo>
                    <a:pt x="17202" y="21928"/>
                    <a:pt x="18089" y="20290"/>
                    <a:pt x="18840" y="18651"/>
                  </a:cubicBezTo>
                  <a:cubicBezTo>
                    <a:pt x="19727" y="16331"/>
                    <a:pt x="20273" y="13942"/>
                    <a:pt x="20410" y="11484"/>
                  </a:cubicBezTo>
                  <a:cubicBezTo>
                    <a:pt x="20614" y="9778"/>
                    <a:pt x="20546" y="8003"/>
                    <a:pt x="20273" y="6365"/>
                  </a:cubicBezTo>
                  <a:cubicBezTo>
                    <a:pt x="19932" y="4659"/>
                    <a:pt x="18840" y="3157"/>
                    <a:pt x="17270" y="2338"/>
                  </a:cubicBezTo>
                  <a:cubicBezTo>
                    <a:pt x="16587" y="2065"/>
                    <a:pt x="15905" y="1860"/>
                    <a:pt x="15154" y="1655"/>
                  </a:cubicBezTo>
                  <a:cubicBezTo>
                    <a:pt x="13789" y="1246"/>
                    <a:pt x="12628" y="495"/>
                    <a:pt x="11263" y="154"/>
                  </a:cubicBezTo>
                  <a:cubicBezTo>
                    <a:pt x="10751" y="51"/>
                    <a:pt x="10235" y="0"/>
                    <a:pt x="9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575;p58">
              <a:extLst>
                <a:ext uri="{FF2B5EF4-FFF2-40B4-BE49-F238E27FC236}">
                  <a16:creationId xmlns:a16="http://schemas.microsoft.com/office/drawing/2014/main" id="{7E6B7329-DB94-8B42-9689-430544472231}"/>
                </a:ext>
              </a:extLst>
            </p:cNvPr>
            <p:cNvSpPr/>
            <p:nvPr/>
          </p:nvSpPr>
          <p:spPr>
            <a:xfrm>
              <a:off x="7033600" y="2937732"/>
              <a:ext cx="48478" cy="15922"/>
            </a:xfrm>
            <a:custGeom>
              <a:avLst/>
              <a:gdLst/>
              <a:ahLst/>
              <a:cxnLst/>
              <a:rect l="l" t="t" r="r" b="b"/>
              <a:pathLst>
                <a:path w="4232" h="1390" extrusionOk="0">
                  <a:moveTo>
                    <a:pt x="4232" y="1"/>
                  </a:moveTo>
                  <a:cubicBezTo>
                    <a:pt x="3480" y="113"/>
                    <a:pt x="2708" y="164"/>
                    <a:pt x="1927" y="164"/>
                  </a:cubicBezTo>
                  <a:cubicBezTo>
                    <a:pt x="1289" y="164"/>
                    <a:pt x="644" y="130"/>
                    <a:pt x="0" y="69"/>
                  </a:cubicBezTo>
                  <a:lnTo>
                    <a:pt x="0" y="69"/>
                  </a:lnTo>
                  <a:cubicBezTo>
                    <a:pt x="205" y="410"/>
                    <a:pt x="478" y="683"/>
                    <a:pt x="683" y="956"/>
                  </a:cubicBezTo>
                  <a:cubicBezTo>
                    <a:pt x="956" y="1161"/>
                    <a:pt x="1229" y="1297"/>
                    <a:pt x="1502" y="1366"/>
                  </a:cubicBezTo>
                  <a:cubicBezTo>
                    <a:pt x="1624" y="1381"/>
                    <a:pt x="1747" y="1390"/>
                    <a:pt x="1869" y="1390"/>
                  </a:cubicBezTo>
                  <a:cubicBezTo>
                    <a:pt x="2290" y="1390"/>
                    <a:pt x="2701" y="1289"/>
                    <a:pt x="3072" y="1024"/>
                  </a:cubicBezTo>
                  <a:cubicBezTo>
                    <a:pt x="3481" y="751"/>
                    <a:pt x="3891" y="410"/>
                    <a:pt x="423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576;p58">
              <a:extLst>
                <a:ext uri="{FF2B5EF4-FFF2-40B4-BE49-F238E27FC236}">
                  <a16:creationId xmlns:a16="http://schemas.microsoft.com/office/drawing/2014/main" id="{0EF43F6B-FB4F-5740-A714-29B85D0953BB}"/>
                </a:ext>
              </a:extLst>
            </p:cNvPr>
            <p:cNvSpPr/>
            <p:nvPr/>
          </p:nvSpPr>
          <p:spPr>
            <a:xfrm>
              <a:off x="7038285" y="2865795"/>
              <a:ext cx="22692" cy="53965"/>
            </a:xfrm>
            <a:custGeom>
              <a:avLst/>
              <a:gdLst/>
              <a:ahLst/>
              <a:cxnLst/>
              <a:rect l="l" t="t" r="r" b="b"/>
              <a:pathLst>
                <a:path w="1981" h="4711" extrusionOk="0">
                  <a:moveTo>
                    <a:pt x="1297" y="1"/>
                  </a:moveTo>
                  <a:lnTo>
                    <a:pt x="69" y="4301"/>
                  </a:lnTo>
                  <a:cubicBezTo>
                    <a:pt x="69" y="4369"/>
                    <a:pt x="1" y="4574"/>
                    <a:pt x="69" y="4642"/>
                  </a:cubicBezTo>
                  <a:cubicBezTo>
                    <a:pt x="137" y="4642"/>
                    <a:pt x="205" y="4711"/>
                    <a:pt x="274" y="4711"/>
                  </a:cubicBezTo>
                  <a:lnTo>
                    <a:pt x="1570" y="4711"/>
                  </a:lnTo>
                  <a:cubicBezTo>
                    <a:pt x="1707" y="4711"/>
                    <a:pt x="1844" y="4711"/>
                    <a:pt x="1912" y="4574"/>
                  </a:cubicBezTo>
                  <a:cubicBezTo>
                    <a:pt x="1980" y="4506"/>
                    <a:pt x="1980" y="4369"/>
                    <a:pt x="1980" y="4301"/>
                  </a:cubicBezTo>
                  <a:cubicBezTo>
                    <a:pt x="1775" y="2936"/>
                    <a:pt x="1434" y="1366"/>
                    <a:pt x="1297"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577;p58">
              <a:extLst>
                <a:ext uri="{FF2B5EF4-FFF2-40B4-BE49-F238E27FC236}">
                  <a16:creationId xmlns:a16="http://schemas.microsoft.com/office/drawing/2014/main" id="{C94E687B-D960-E84C-8F47-E324B4624102}"/>
                </a:ext>
              </a:extLst>
            </p:cNvPr>
            <p:cNvSpPr/>
            <p:nvPr/>
          </p:nvSpPr>
          <p:spPr>
            <a:xfrm>
              <a:off x="7064265" y="2828211"/>
              <a:ext cx="54239" cy="8992"/>
            </a:xfrm>
            <a:custGeom>
              <a:avLst/>
              <a:gdLst/>
              <a:ahLst/>
              <a:cxnLst/>
              <a:rect l="l" t="t" r="r" b="b"/>
              <a:pathLst>
                <a:path w="4735" h="785" extrusionOk="0">
                  <a:moveTo>
                    <a:pt x="1733" y="0"/>
                  </a:moveTo>
                  <a:cubicBezTo>
                    <a:pt x="1214" y="0"/>
                    <a:pt x="698" y="45"/>
                    <a:pt x="190" y="142"/>
                  </a:cubicBezTo>
                  <a:cubicBezTo>
                    <a:pt x="1" y="142"/>
                    <a:pt x="44" y="491"/>
                    <a:pt x="267" y="491"/>
                  </a:cubicBezTo>
                  <a:cubicBezTo>
                    <a:pt x="286" y="491"/>
                    <a:pt x="305" y="489"/>
                    <a:pt x="326" y="483"/>
                  </a:cubicBezTo>
                  <a:cubicBezTo>
                    <a:pt x="816" y="410"/>
                    <a:pt x="1315" y="372"/>
                    <a:pt x="1813" y="372"/>
                  </a:cubicBezTo>
                  <a:cubicBezTo>
                    <a:pt x="2703" y="372"/>
                    <a:pt x="3590" y="494"/>
                    <a:pt x="4422" y="756"/>
                  </a:cubicBezTo>
                  <a:cubicBezTo>
                    <a:pt x="4460" y="776"/>
                    <a:pt x="4495" y="784"/>
                    <a:pt x="4525" y="784"/>
                  </a:cubicBezTo>
                  <a:cubicBezTo>
                    <a:pt x="4709" y="784"/>
                    <a:pt x="4734" y="474"/>
                    <a:pt x="4558" y="415"/>
                  </a:cubicBezTo>
                  <a:cubicBezTo>
                    <a:pt x="3633" y="151"/>
                    <a:pt x="2679" y="0"/>
                    <a:pt x="1733" y="0"/>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578;p58">
              <a:extLst>
                <a:ext uri="{FF2B5EF4-FFF2-40B4-BE49-F238E27FC236}">
                  <a16:creationId xmlns:a16="http://schemas.microsoft.com/office/drawing/2014/main" id="{194F0BD4-7870-8C45-BCC8-BF0BE95409F3}"/>
                </a:ext>
              </a:extLst>
            </p:cNvPr>
            <p:cNvSpPr/>
            <p:nvPr/>
          </p:nvSpPr>
          <p:spPr>
            <a:xfrm>
              <a:off x="6990048" y="2829586"/>
              <a:ext cx="41811" cy="6598"/>
            </a:xfrm>
            <a:custGeom>
              <a:avLst/>
              <a:gdLst/>
              <a:ahLst/>
              <a:cxnLst/>
              <a:rect l="l" t="t" r="r" b="b"/>
              <a:pathLst>
                <a:path w="3650" h="576" extrusionOk="0">
                  <a:moveTo>
                    <a:pt x="1555" y="1"/>
                  </a:moveTo>
                  <a:cubicBezTo>
                    <a:pt x="1113" y="1"/>
                    <a:pt x="677" y="34"/>
                    <a:pt x="253" y="90"/>
                  </a:cubicBezTo>
                  <a:cubicBezTo>
                    <a:pt x="1" y="90"/>
                    <a:pt x="98" y="439"/>
                    <a:pt x="275" y="439"/>
                  </a:cubicBezTo>
                  <a:cubicBezTo>
                    <a:pt x="290" y="439"/>
                    <a:pt x="305" y="437"/>
                    <a:pt x="321" y="432"/>
                  </a:cubicBezTo>
                  <a:cubicBezTo>
                    <a:pt x="684" y="383"/>
                    <a:pt x="1046" y="361"/>
                    <a:pt x="1409" y="361"/>
                  </a:cubicBezTo>
                  <a:cubicBezTo>
                    <a:pt x="2070" y="361"/>
                    <a:pt x="2731" y="436"/>
                    <a:pt x="3392" y="568"/>
                  </a:cubicBezTo>
                  <a:cubicBezTo>
                    <a:pt x="3408" y="573"/>
                    <a:pt x="3423" y="576"/>
                    <a:pt x="3437" y="576"/>
                  </a:cubicBezTo>
                  <a:cubicBezTo>
                    <a:pt x="3606" y="576"/>
                    <a:pt x="3650" y="227"/>
                    <a:pt x="3461" y="227"/>
                  </a:cubicBezTo>
                  <a:cubicBezTo>
                    <a:pt x="2821" y="67"/>
                    <a:pt x="2181" y="1"/>
                    <a:pt x="1555"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579;p58">
              <a:extLst>
                <a:ext uri="{FF2B5EF4-FFF2-40B4-BE49-F238E27FC236}">
                  <a16:creationId xmlns:a16="http://schemas.microsoft.com/office/drawing/2014/main" id="{D036D6B2-F96E-A744-B9ED-BFF969E1C244}"/>
                </a:ext>
              </a:extLst>
            </p:cNvPr>
            <p:cNvSpPr/>
            <p:nvPr/>
          </p:nvSpPr>
          <p:spPr>
            <a:xfrm>
              <a:off x="6990586" y="2838429"/>
              <a:ext cx="48489" cy="48489"/>
            </a:xfrm>
            <a:custGeom>
              <a:avLst/>
              <a:gdLst/>
              <a:ahLst/>
              <a:cxnLst/>
              <a:rect l="l" t="t" r="r" b="b"/>
              <a:pathLst>
                <a:path w="4233" h="4233" fill="none" extrusionOk="0">
                  <a:moveTo>
                    <a:pt x="4233" y="2117"/>
                  </a:moveTo>
                  <a:cubicBezTo>
                    <a:pt x="4233" y="3277"/>
                    <a:pt x="3277" y="4233"/>
                    <a:pt x="2117" y="4233"/>
                  </a:cubicBezTo>
                  <a:cubicBezTo>
                    <a:pt x="956" y="4233"/>
                    <a:pt x="1" y="3277"/>
                    <a:pt x="1" y="2117"/>
                  </a:cubicBezTo>
                  <a:cubicBezTo>
                    <a:pt x="1" y="956"/>
                    <a:pt x="956" y="1"/>
                    <a:pt x="2117" y="1"/>
                  </a:cubicBezTo>
                  <a:cubicBezTo>
                    <a:pt x="3277" y="1"/>
                    <a:pt x="4233" y="956"/>
                    <a:pt x="4233"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580;p58">
              <a:extLst>
                <a:ext uri="{FF2B5EF4-FFF2-40B4-BE49-F238E27FC236}">
                  <a16:creationId xmlns:a16="http://schemas.microsoft.com/office/drawing/2014/main" id="{3275E594-E3A1-9141-836C-E17DB0EC18CF}"/>
                </a:ext>
              </a:extLst>
            </p:cNvPr>
            <p:cNvSpPr/>
            <p:nvPr/>
          </p:nvSpPr>
          <p:spPr>
            <a:xfrm>
              <a:off x="7067220" y="2838429"/>
              <a:ext cx="48489" cy="48489"/>
            </a:xfrm>
            <a:custGeom>
              <a:avLst/>
              <a:gdLst/>
              <a:ahLst/>
              <a:cxnLst/>
              <a:rect l="l" t="t" r="r" b="b"/>
              <a:pathLst>
                <a:path w="4233" h="4233" fill="none" extrusionOk="0">
                  <a:moveTo>
                    <a:pt x="4232" y="2117"/>
                  </a:moveTo>
                  <a:cubicBezTo>
                    <a:pt x="4232" y="3277"/>
                    <a:pt x="3276" y="4233"/>
                    <a:pt x="2116" y="4233"/>
                  </a:cubicBezTo>
                  <a:cubicBezTo>
                    <a:pt x="956" y="4233"/>
                    <a:pt x="0" y="3277"/>
                    <a:pt x="0" y="2117"/>
                  </a:cubicBezTo>
                  <a:cubicBezTo>
                    <a:pt x="0" y="956"/>
                    <a:pt x="956" y="1"/>
                    <a:pt x="2116" y="1"/>
                  </a:cubicBezTo>
                  <a:cubicBezTo>
                    <a:pt x="3276" y="1"/>
                    <a:pt x="4232" y="956"/>
                    <a:pt x="4232"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581;p58">
              <a:extLst>
                <a:ext uri="{FF2B5EF4-FFF2-40B4-BE49-F238E27FC236}">
                  <a16:creationId xmlns:a16="http://schemas.microsoft.com/office/drawing/2014/main" id="{9A203DE2-B9B6-7642-B444-D0A5B5CB33EC}"/>
                </a:ext>
              </a:extLst>
            </p:cNvPr>
            <p:cNvSpPr/>
            <p:nvPr/>
          </p:nvSpPr>
          <p:spPr>
            <a:xfrm>
              <a:off x="7040633" y="2854076"/>
              <a:ext cx="26599" cy="3918"/>
            </a:xfrm>
            <a:custGeom>
              <a:avLst/>
              <a:gdLst/>
              <a:ahLst/>
              <a:cxnLst/>
              <a:rect l="l" t="t" r="r" b="b"/>
              <a:pathLst>
                <a:path w="2322" h="342" fill="none" extrusionOk="0">
                  <a:moveTo>
                    <a:pt x="0" y="341"/>
                  </a:moveTo>
                  <a:cubicBezTo>
                    <a:pt x="683" y="0"/>
                    <a:pt x="1570" y="0"/>
                    <a:pt x="2321" y="341"/>
                  </a:cubicBez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582;p58">
              <a:extLst>
                <a:ext uri="{FF2B5EF4-FFF2-40B4-BE49-F238E27FC236}">
                  <a16:creationId xmlns:a16="http://schemas.microsoft.com/office/drawing/2014/main" id="{DC98CA0A-E2CD-5649-AFDA-2D420E2ECCA5}"/>
                </a:ext>
              </a:extLst>
            </p:cNvPr>
            <p:cNvSpPr/>
            <p:nvPr/>
          </p:nvSpPr>
          <p:spPr>
            <a:xfrm>
              <a:off x="7139937" y="2861110"/>
              <a:ext cx="28156" cy="51754"/>
            </a:xfrm>
            <a:custGeom>
              <a:avLst/>
              <a:gdLst/>
              <a:ahLst/>
              <a:cxnLst/>
              <a:rect l="l" t="t" r="r" b="b"/>
              <a:pathLst>
                <a:path w="2458" h="4518" extrusionOk="0">
                  <a:moveTo>
                    <a:pt x="1979" y="0"/>
                  </a:moveTo>
                  <a:cubicBezTo>
                    <a:pt x="1843" y="0"/>
                    <a:pt x="1706" y="69"/>
                    <a:pt x="1638" y="137"/>
                  </a:cubicBezTo>
                  <a:cubicBezTo>
                    <a:pt x="1229" y="546"/>
                    <a:pt x="956" y="1024"/>
                    <a:pt x="751" y="1502"/>
                  </a:cubicBezTo>
                  <a:lnTo>
                    <a:pt x="0" y="4437"/>
                  </a:lnTo>
                  <a:cubicBezTo>
                    <a:pt x="128" y="4492"/>
                    <a:pt x="261" y="4517"/>
                    <a:pt x="394" y="4517"/>
                  </a:cubicBezTo>
                  <a:cubicBezTo>
                    <a:pt x="756" y="4517"/>
                    <a:pt x="1115" y="4327"/>
                    <a:pt x="1365" y="4028"/>
                  </a:cubicBezTo>
                  <a:cubicBezTo>
                    <a:pt x="1706" y="3618"/>
                    <a:pt x="1979" y="3208"/>
                    <a:pt x="2048" y="2662"/>
                  </a:cubicBezTo>
                  <a:cubicBezTo>
                    <a:pt x="2389" y="1912"/>
                    <a:pt x="2457" y="1092"/>
                    <a:pt x="2253" y="273"/>
                  </a:cubicBezTo>
                  <a:cubicBezTo>
                    <a:pt x="2184" y="137"/>
                    <a:pt x="2116" y="0"/>
                    <a:pt x="1979"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583;p58">
              <a:extLst>
                <a:ext uri="{FF2B5EF4-FFF2-40B4-BE49-F238E27FC236}">
                  <a16:creationId xmlns:a16="http://schemas.microsoft.com/office/drawing/2014/main" id="{D8CF1BC1-A75B-F44E-AC27-D06538565545}"/>
                </a:ext>
              </a:extLst>
            </p:cNvPr>
            <p:cNvSpPr/>
            <p:nvPr/>
          </p:nvSpPr>
          <p:spPr>
            <a:xfrm>
              <a:off x="7115698" y="2857983"/>
              <a:ext cx="29714" cy="1569"/>
            </a:xfrm>
            <a:custGeom>
              <a:avLst/>
              <a:gdLst/>
              <a:ahLst/>
              <a:cxnLst/>
              <a:rect l="l" t="t" r="r" b="b"/>
              <a:pathLst>
                <a:path w="2594" h="137" fill="none" extrusionOk="0">
                  <a:moveTo>
                    <a:pt x="0" y="137"/>
                  </a:moveTo>
                  <a:lnTo>
                    <a:pt x="2594" y="0"/>
                  </a:ln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584;p58">
              <a:extLst>
                <a:ext uri="{FF2B5EF4-FFF2-40B4-BE49-F238E27FC236}">
                  <a16:creationId xmlns:a16="http://schemas.microsoft.com/office/drawing/2014/main" id="{425AF8C2-7FBA-6243-83FC-4666303F7262}"/>
                </a:ext>
              </a:extLst>
            </p:cNvPr>
            <p:cNvSpPr/>
            <p:nvPr/>
          </p:nvSpPr>
          <p:spPr>
            <a:xfrm>
              <a:off x="7004367" y="3285987"/>
              <a:ext cx="403766" cy="239742"/>
            </a:xfrm>
            <a:custGeom>
              <a:avLst/>
              <a:gdLst/>
              <a:ahLst/>
              <a:cxnLst/>
              <a:rect l="l" t="t" r="r" b="b"/>
              <a:pathLst>
                <a:path w="35248" h="20929" extrusionOk="0">
                  <a:moveTo>
                    <a:pt x="10784" y="19831"/>
                  </a:moveTo>
                  <a:cubicBezTo>
                    <a:pt x="10814" y="19831"/>
                    <a:pt x="10850" y="19836"/>
                    <a:pt x="10887" y="19850"/>
                  </a:cubicBezTo>
                  <a:lnTo>
                    <a:pt x="10887" y="19850"/>
                  </a:lnTo>
                  <a:cubicBezTo>
                    <a:pt x="10818" y="19865"/>
                    <a:pt x="10770" y="19870"/>
                    <a:pt x="10739" y="19870"/>
                  </a:cubicBezTo>
                  <a:cubicBezTo>
                    <a:pt x="10657" y="19870"/>
                    <a:pt x="10699" y="19831"/>
                    <a:pt x="10784" y="19831"/>
                  </a:cubicBezTo>
                  <a:close/>
                  <a:moveTo>
                    <a:pt x="726" y="1"/>
                  </a:moveTo>
                  <a:cubicBezTo>
                    <a:pt x="362" y="1"/>
                    <a:pt x="1" y="399"/>
                    <a:pt x="231" y="860"/>
                  </a:cubicBezTo>
                  <a:lnTo>
                    <a:pt x="10129" y="20655"/>
                  </a:lnTo>
                  <a:cubicBezTo>
                    <a:pt x="10197" y="20860"/>
                    <a:pt x="10402" y="20928"/>
                    <a:pt x="10606" y="20928"/>
                  </a:cubicBezTo>
                  <a:lnTo>
                    <a:pt x="34565" y="20928"/>
                  </a:lnTo>
                  <a:cubicBezTo>
                    <a:pt x="35247" y="20860"/>
                    <a:pt x="35247" y="19904"/>
                    <a:pt x="34565" y="19836"/>
                  </a:cubicBezTo>
                  <a:lnTo>
                    <a:pt x="14497" y="19836"/>
                  </a:lnTo>
                  <a:cubicBezTo>
                    <a:pt x="13917" y="19734"/>
                    <a:pt x="13320" y="19682"/>
                    <a:pt x="12722" y="19682"/>
                  </a:cubicBezTo>
                  <a:cubicBezTo>
                    <a:pt x="12138" y="19682"/>
                    <a:pt x="11554" y="19731"/>
                    <a:pt x="10986" y="19829"/>
                  </a:cubicBezTo>
                  <a:lnTo>
                    <a:pt x="10986" y="19829"/>
                  </a:lnTo>
                  <a:lnTo>
                    <a:pt x="10606" y="19017"/>
                  </a:lnTo>
                  <a:lnTo>
                    <a:pt x="5555" y="8983"/>
                  </a:lnTo>
                  <a:lnTo>
                    <a:pt x="1187" y="314"/>
                  </a:lnTo>
                  <a:cubicBezTo>
                    <a:pt x="1076" y="93"/>
                    <a:pt x="901" y="1"/>
                    <a:pt x="72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585;p58">
              <a:extLst>
                <a:ext uri="{FF2B5EF4-FFF2-40B4-BE49-F238E27FC236}">
                  <a16:creationId xmlns:a16="http://schemas.microsoft.com/office/drawing/2014/main" id="{3FF31BEB-A553-4F44-AEB6-A2518609A820}"/>
                </a:ext>
              </a:extLst>
            </p:cNvPr>
            <p:cNvSpPr/>
            <p:nvPr/>
          </p:nvSpPr>
          <p:spPr>
            <a:xfrm>
              <a:off x="7388567" y="4104309"/>
              <a:ext cx="139190" cy="354910"/>
            </a:xfrm>
            <a:custGeom>
              <a:avLst/>
              <a:gdLst/>
              <a:ahLst/>
              <a:cxnLst/>
              <a:rect l="l" t="t" r="r" b="b"/>
              <a:pathLst>
                <a:path w="12151" h="30983" extrusionOk="0">
                  <a:moveTo>
                    <a:pt x="3550" y="1"/>
                  </a:moveTo>
                  <a:lnTo>
                    <a:pt x="1" y="5734"/>
                  </a:lnTo>
                  <a:cubicBezTo>
                    <a:pt x="1093" y="9284"/>
                    <a:pt x="2595" y="12628"/>
                    <a:pt x="3482" y="16177"/>
                  </a:cubicBezTo>
                  <a:cubicBezTo>
                    <a:pt x="4574" y="19727"/>
                    <a:pt x="4847" y="23413"/>
                    <a:pt x="4165" y="27099"/>
                  </a:cubicBezTo>
                  <a:cubicBezTo>
                    <a:pt x="3823" y="28191"/>
                    <a:pt x="3482" y="29351"/>
                    <a:pt x="3072" y="30512"/>
                  </a:cubicBezTo>
                  <a:cubicBezTo>
                    <a:pt x="3072" y="30851"/>
                    <a:pt x="3193" y="30982"/>
                    <a:pt x="3378" y="30982"/>
                  </a:cubicBezTo>
                  <a:cubicBezTo>
                    <a:pt x="3863" y="30982"/>
                    <a:pt x="4793" y="30087"/>
                    <a:pt x="5188" y="29692"/>
                  </a:cubicBezTo>
                  <a:cubicBezTo>
                    <a:pt x="6554" y="28259"/>
                    <a:pt x="7577" y="26484"/>
                    <a:pt x="8123" y="24641"/>
                  </a:cubicBezTo>
                  <a:cubicBezTo>
                    <a:pt x="9284" y="20956"/>
                    <a:pt x="8806" y="16792"/>
                    <a:pt x="10581" y="13447"/>
                  </a:cubicBezTo>
                  <a:cubicBezTo>
                    <a:pt x="11059" y="12628"/>
                    <a:pt x="11536" y="11741"/>
                    <a:pt x="11878" y="10853"/>
                  </a:cubicBezTo>
                  <a:cubicBezTo>
                    <a:pt x="12151" y="9966"/>
                    <a:pt x="11878" y="8942"/>
                    <a:pt x="11127" y="8328"/>
                  </a:cubicBezTo>
                  <a:cubicBezTo>
                    <a:pt x="10785" y="8123"/>
                    <a:pt x="10444" y="7987"/>
                    <a:pt x="10103" y="7918"/>
                  </a:cubicBezTo>
                  <a:cubicBezTo>
                    <a:pt x="6554" y="6826"/>
                    <a:pt x="3960" y="3686"/>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586;p58">
              <a:extLst>
                <a:ext uri="{FF2B5EF4-FFF2-40B4-BE49-F238E27FC236}">
                  <a16:creationId xmlns:a16="http://schemas.microsoft.com/office/drawing/2014/main" id="{E5E3AE8E-213F-2148-9E6D-D7EC5B1F9FC5}"/>
                </a:ext>
              </a:extLst>
            </p:cNvPr>
            <p:cNvSpPr/>
            <p:nvPr/>
          </p:nvSpPr>
          <p:spPr>
            <a:xfrm>
              <a:off x="7202481" y="3656293"/>
              <a:ext cx="254908" cy="543769"/>
            </a:xfrm>
            <a:custGeom>
              <a:avLst/>
              <a:gdLst/>
              <a:ahLst/>
              <a:cxnLst/>
              <a:rect l="l" t="t" r="r" b="b"/>
              <a:pathLst>
                <a:path w="22253" h="47470" extrusionOk="0">
                  <a:moveTo>
                    <a:pt x="1434" y="0"/>
                  </a:moveTo>
                  <a:cubicBezTo>
                    <a:pt x="888" y="3754"/>
                    <a:pt x="1" y="8669"/>
                    <a:pt x="1297" y="12218"/>
                  </a:cubicBezTo>
                  <a:cubicBezTo>
                    <a:pt x="5598" y="24436"/>
                    <a:pt x="11331" y="35767"/>
                    <a:pt x="16997" y="47439"/>
                  </a:cubicBezTo>
                  <a:cubicBezTo>
                    <a:pt x="18840" y="46825"/>
                    <a:pt x="20614" y="45869"/>
                    <a:pt x="22252" y="44640"/>
                  </a:cubicBezTo>
                  <a:cubicBezTo>
                    <a:pt x="19727" y="34538"/>
                    <a:pt x="18908" y="23617"/>
                    <a:pt x="13447" y="14675"/>
                  </a:cubicBezTo>
                  <a:cubicBezTo>
                    <a:pt x="12355" y="13105"/>
                    <a:pt x="11400" y="11399"/>
                    <a:pt x="10717" y="9556"/>
                  </a:cubicBezTo>
                  <a:cubicBezTo>
                    <a:pt x="10171" y="7713"/>
                    <a:pt x="10376" y="5461"/>
                    <a:pt x="11809" y="4232"/>
                  </a:cubicBezTo>
                  <a:cubicBezTo>
                    <a:pt x="13720" y="2526"/>
                    <a:pt x="17201" y="2935"/>
                    <a:pt x="18430" y="683"/>
                  </a:cubicBezTo>
                  <a:lnTo>
                    <a:pt x="1434" y="0"/>
                  </a:lnTo>
                  <a:close/>
                  <a:moveTo>
                    <a:pt x="16997" y="47439"/>
                  </a:moveTo>
                  <a:cubicBezTo>
                    <a:pt x="16906" y="47439"/>
                    <a:pt x="16936" y="47469"/>
                    <a:pt x="16966" y="47469"/>
                  </a:cubicBezTo>
                  <a:cubicBezTo>
                    <a:pt x="16981" y="47469"/>
                    <a:pt x="16997" y="47462"/>
                    <a:pt x="16997" y="474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587;p58">
              <a:extLst>
                <a:ext uri="{FF2B5EF4-FFF2-40B4-BE49-F238E27FC236}">
                  <a16:creationId xmlns:a16="http://schemas.microsoft.com/office/drawing/2014/main" id="{43AF82DF-ED54-DE46-8AF2-371888880AB6}"/>
                </a:ext>
              </a:extLst>
            </p:cNvPr>
            <p:cNvSpPr/>
            <p:nvPr/>
          </p:nvSpPr>
          <p:spPr>
            <a:xfrm>
              <a:off x="7678654" y="2897857"/>
              <a:ext cx="154826" cy="275665"/>
            </a:xfrm>
            <a:custGeom>
              <a:avLst/>
              <a:gdLst/>
              <a:ahLst/>
              <a:cxnLst/>
              <a:rect l="l" t="t" r="r" b="b"/>
              <a:pathLst>
                <a:path w="13516" h="24065" extrusionOk="0">
                  <a:moveTo>
                    <a:pt x="11194" y="0"/>
                  </a:moveTo>
                  <a:lnTo>
                    <a:pt x="2731" y="7850"/>
                  </a:lnTo>
                  <a:cubicBezTo>
                    <a:pt x="4027" y="9556"/>
                    <a:pt x="4232" y="11809"/>
                    <a:pt x="4232" y="13925"/>
                  </a:cubicBezTo>
                  <a:cubicBezTo>
                    <a:pt x="4232" y="14539"/>
                    <a:pt x="4164" y="15085"/>
                    <a:pt x="4096" y="15631"/>
                  </a:cubicBezTo>
                  <a:cubicBezTo>
                    <a:pt x="3891" y="16177"/>
                    <a:pt x="3686" y="16655"/>
                    <a:pt x="3481" y="17133"/>
                  </a:cubicBezTo>
                  <a:cubicBezTo>
                    <a:pt x="2321" y="19386"/>
                    <a:pt x="1161" y="21706"/>
                    <a:pt x="0" y="24027"/>
                  </a:cubicBezTo>
                  <a:cubicBezTo>
                    <a:pt x="135" y="24052"/>
                    <a:pt x="270" y="24064"/>
                    <a:pt x="405" y="24064"/>
                  </a:cubicBezTo>
                  <a:cubicBezTo>
                    <a:pt x="1360" y="24064"/>
                    <a:pt x="2303" y="23473"/>
                    <a:pt x="3140" y="22935"/>
                  </a:cubicBezTo>
                  <a:lnTo>
                    <a:pt x="7167" y="20409"/>
                  </a:lnTo>
                  <a:cubicBezTo>
                    <a:pt x="9420" y="19044"/>
                    <a:pt x="11536" y="17543"/>
                    <a:pt x="13515" y="15836"/>
                  </a:cubicBezTo>
                  <a:cubicBezTo>
                    <a:pt x="12560" y="14949"/>
                    <a:pt x="11741" y="13857"/>
                    <a:pt x="11263" y="12628"/>
                  </a:cubicBezTo>
                  <a:cubicBezTo>
                    <a:pt x="10444" y="10649"/>
                    <a:pt x="10239" y="8464"/>
                    <a:pt x="10444" y="6348"/>
                  </a:cubicBezTo>
                  <a:cubicBezTo>
                    <a:pt x="10648" y="4232"/>
                    <a:pt x="11058" y="2048"/>
                    <a:pt x="11194"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588;p58">
              <a:extLst>
                <a:ext uri="{FF2B5EF4-FFF2-40B4-BE49-F238E27FC236}">
                  <a16:creationId xmlns:a16="http://schemas.microsoft.com/office/drawing/2014/main" id="{B82C41A4-1E85-4A4B-867C-ABACC75C57F5}"/>
                </a:ext>
              </a:extLst>
            </p:cNvPr>
            <p:cNvSpPr/>
            <p:nvPr/>
          </p:nvSpPr>
          <p:spPr>
            <a:xfrm>
              <a:off x="7123281" y="4162169"/>
              <a:ext cx="184769" cy="330935"/>
            </a:xfrm>
            <a:custGeom>
              <a:avLst/>
              <a:gdLst/>
              <a:ahLst/>
              <a:cxnLst/>
              <a:rect l="l" t="t" r="r" b="b"/>
              <a:pathLst>
                <a:path w="16130" h="28890" extrusionOk="0">
                  <a:moveTo>
                    <a:pt x="11556" y="1"/>
                  </a:moveTo>
                  <a:lnTo>
                    <a:pt x="6164" y="4096"/>
                  </a:lnTo>
                  <a:cubicBezTo>
                    <a:pt x="5959" y="7782"/>
                    <a:pt x="6096" y="11468"/>
                    <a:pt x="5686" y="15085"/>
                  </a:cubicBezTo>
                  <a:cubicBezTo>
                    <a:pt x="5481" y="18771"/>
                    <a:pt x="4321" y="22321"/>
                    <a:pt x="2410" y="25461"/>
                  </a:cubicBezTo>
                  <a:cubicBezTo>
                    <a:pt x="1659" y="26484"/>
                    <a:pt x="976" y="27372"/>
                    <a:pt x="157" y="28259"/>
                  </a:cubicBezTo>
                  <a:cubicBezTo>
                    <a:pt x="1" y="28729"/>
                    <a:pt x="193" y="28889"/>
                    <a:pt x="529" y="28889"/>
                  </a:cubicBezTo>
                  <a:cubicBezTo>
                    <a:pt x="1071" y="28889"/>
                    <a:pt x="1988" y="28470"/>
                    <a:pt x="2410" y="28259"/>
                  </a:cubicBezTo>
                  <a:cubicBezTo>
                    <a:pt x="4184" y="27440"/>
                    <a:pt x="5754" y="26211"/>
                    <a:pt x="6983" y="24641"/>
                  </a:cubicBezTo>
                  <a:cubicBezTo>
                    <a:pt x="9372" y="21638"/>
                    <a:pt x="10396" y="17543"/>
                    <a:pt x="13263" y="15085"/>
                  </a:cubicBezTo>
                  <a:cubicBezTo>
                    <a:pt x="14082" y="14471"/>
                    <a:pt x="14764" y="13857"/>
                    <a:pt x="15379" y="13174"/>
                  </a:cubicBezTo>
                  <a:cubicBezTo>
                    <a:pt x="16061" y="12423"/>
                    <a:pt x="16129" y="11331"/>
                    <a:pt x="15652" y="10512"/>
                  </a:cubicBezTo>
                  <a:cubicBezTo>
                    <a:pt x="15379" y="10239"/>
                    <a:pt x="15105" y="9966"/>
                    <a:pt x="14832" y="9761"/>
                  </a:cubicBezTo>
                  <a:cubicBezTo>
                    <a:pt x="11829" y="7441"/>
                    <a:pt x="10600" y="3618"/>
                    <a:pt x="11556" y="1"/>
                  </a:cubicBezTo>
                  <a:close/>
                </a:path>
              </a:pathLst>
            </a:custGeom>
            <a:solidFill>
              <a:srgbClr val="09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589;p58">
              <a:extLst>
                <a:ext uri="{FF2B5EF4-FFF2-40B4-BE49-F238E27FC236}">
                  <a16:creationId xmlns:a16="http://schemas.microsoft.com/office/drawing/2014/main" id="{A0BC1D22-F781-724A-9CAE-0D1D0CDBE043}"/>
                </a:ext>
              </a:extLst>
            </p:cNvPr>
            <p:cNvSpPr/>
            <p:nvPr/>
          </p:nvSpPr>
          <p:spPr>
            <a:xfrm>
              <a:off x="7158700" y="3474892"/>
              <a:ext cx="785802" cy="784244"/>
            </a:xfrm>
            <a:custGeom>
              <a:avLst/>
              <a:gdLst/>
              <a:ahLst/>
              <a:cxnLst/>
              <a:rect l="l" t="t" r="r" b="b"/>
              <a:pathLst>
                <a:path w="68599" h="68463" extrusionOk="0">
                  <a:moveTo>
                    <a:pt x="55493" y="0"/>
                  </a:moveTo>
                  <a:cubicBezTo>
                    <a:pt x="53923" y="3481"/>
                    <a:pt x="49691" y="4778"/>
                    <a:pt x="45869" y="5393"/>
                  </a:cubicBezTo>
                  <a:cubicBezTo>
                    <a:pt x="34880" y="7167"/>
                    <a:pt x="25051" y="7850"/>
                    <a:pt x="9010" y="10580"/>
                  </a:cubicBezTo>
                  <a:cubicBezTo>
                    <a:pt x="7235" y="10853"/>
                    <a:pt x="5529" y="11331"/>
                    <a:pt x="3891" y="11945"/>
                  </a:cubicBezTo>
                  <a:cubicBezTo>
                    <a:pt x="2184" y="12901"/>
                    <a:pt x="956" y="14607"/>
                    <a:pt x="546" y="16519"/>
                  </a:cubicBezTo>
                  <a:cubicBezTo>
                    <a:pt x="137" y="18430"/>
                    <a:pt x="0" y="20341"/>
                    <a:pt x="137" y="22321"/>
                  </a:cubicBezTo>
                  <a:cubicBezTo>
                    <a:pt x="683" y="37678"/>
                    <a:pt x="1570" y="53105"/>
                    <a:pt x="3004" y="68462"/>
                  </a:cubicBezTo>
                  <a:lnTo>
                    <a:pt x="6826" y="67234"/>
                  </a:lnTo>
                  <a:cubicBezTo>
                    <a:pt x="7304" y="67097"/>
                    <a:pt x="7713" y="66893"/>
                    <a:pt x="8123" y="66551"/>
                  </a:cubicBezTo>
                  <a:cubicBezTo>
                    <a:pt x="8464" y="65869"/>
                    <a:pt x="8601" y="65118"/>
                    <a:pt x="8464" y="64367"/>
                  </a:cubicBezTo>
                  <a:cubicBezTo>
                    <a:pt x="7918" y="58224"/>
                    <a:pt x="9488" y="52081"/>
                    <a:pt x="10580" y="46074"/>
                  </a:cubicBezTo>
                  <a:cubicBezTo>
                    <a:pt x="11672" y="39999"/>
                    <a:pt x="12218" y="33515"/>
                    <a:pt x="9966" y="27781"/>
                  </a:cubicBezTo>
                  <a:cubicBezTo>
                    <a:pt x="9420" y="26962"/>
                    <a:pt x="9283" y="25938"/>
                    <a:pt x="9420" y="24983"/>
                  </a:cubicBezTo>
                  <a:cubicBezTo>
                    <a:pt x="9829" y="23344"/>
                    <a:pt x="12082" y="23003"/>
                    <a:pt x="13788" y="23003"/>
                  </a:cubicBezTo>
                  <a:cubicBezTo>
                    <a:pt x="23175" y="23102"/>
                    <a:pt x="32599" y="23888"/>
                    <a:pt x="41953" y="23888"/>
                  </a:cubicBezTo>
                  <a:cubicBezTo>
                    <a:pt x="45454" y="23888"/>
                    <a:pt x="48946" y="23778"/>
                    <a:pt x="52422" y="23481"/>
                  </a:cubicBezTo>
                  <a:cubicBezTo>
                    <a:pt x="57746" y="23003"/>
                    <a:pt x="63684" y="21774"/>
                    <a:pt x="66551" y="17269"/>
                  </a:cubicBezTo>
                  <a:cubicBezTo>
                    <a:pt x="67984" y="14880"/>
                    <a:pt x="68599" y="12014"/>
                    <a:pt x="68257" y="9215"/>
                  </a:cubicBezTo>
                  <a:cubicBezTo>
                    <a:pt x="67916" y="6485"/>
                    <a:pt x="67302" y="3755"/>
                    <a:pt x="66415" y="1092"/>
                  </a:cubicBezTo>
                  <a:lnTo>
                    <a:pt x="5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590;p58">
              <a:extLst>
                <a:ext uri="{FF2B5EF4-FFF2-40B4-BE49-F238E27FC236}">
                  <a16:creationId xmlns:a16="http://schemas.microsoft.com/office/drawing/2014/main" id="{AD2CAEF5-C56E-3F46-B618-68DB3C782F73}"/>
                </a:ext>
              </a:extLst>
            </p:cNvPr>
            <p:cNvSpPr/>
            <p:nvPr/>
          </p:nvSpPr>
          <p:spPr>
            <a:xfrm>
              <a:off x="7232195" y="3463162"/>
              <a:ext cx="413629" cy="78982"/>
            </a:xfrm>
            <a:custGeom>
              <a:avLst/>
              <a:gdLst/>
              <a:ahLst/>
              <a:cxnLst/>
              <a:rect l="l" t="t" r="r" b="b"/>
              <a:pathLst>
                <a:path w="36109" h="6895" extrusionOk="0">
                  <a:moveTo>
                    <a:pt x="15017" y="0"/>
                  </a:moveTo>
                  <a:cubicBezTo>
                    <a:pt x="13857" y="0"/>
                    <a:pt x="12082" y="69"/>
                    <a:pt x="10922" y="137"/>
                  </a:cubicBezTo>
                  <a:cubicBezTo>
                    <a:pt x="7918" y="342"/>
                    <a:pt x="5529" y="1297"/>
                    <a:pt x="2594" y="2185"/>
                  </a:cubicBezTo>
                  <a:cubicBezTo>
                    <a:pt x="1912" y="2390"/>
                    <a:pt x="1297" y="2799"/>
                    <a:pt x="888" y="3345"/>
                  </a:cubicBezTo>
                  <a:cubicBezTo>
                    <a:pt x="478" y="3891"/>
                    <a:pt x="478" y="4642"/>
                    <a:pt x="0" y="5052"/>
                  </a:cubicBezTo>
                  <a:cubicBezTo>
                    <a:pt x="78" y="5110"/>
                    <a:pt x="166" y="5135"/>
                    <a:pt x="258" y="5135"/>
                  </a:cubicBezTo>
                  <a:cubicBezTo>
                    <a:pt x="489" y="5135"/>
                    <a:pt x="741" y="4974"/>
                    <a:pt x="888" y="4779"/>
                  </a:cubicBezTo>
                  <a:cubicBezTo>
                    <a:pt x="1024" y="4437"/>
                    <a:pt x="1229" y="4232"/>
                    <a:pt x="1502" y="3959"/>
                  </a:cubicBezTo>
                  <a:cubicBezTo>
                    <a:pt x="2116" y="3686"/>
                    <a:pt x="2731" y="3482"/>
                    <a:pt x="3413" y="3345"/>
                  </a:cubicBezTo>
                  <a:cubicBezTo>
                    <a:pt x="4915" y="3140"/>
                    <a:pt x="5393" y="3277"/>
                    <a:pt x="6894" y="3072"/>
                  </a:cubicBezTo>
                  <a:cubicBezTo>
                    <a:pt x="7133" y="3038"/>
                    <a:pt x="7355" y="3021"/>
                    <a:pt x="7577" y="3021"/>
                  </a:cubicBezTo>
                  <a:cubicBezTo>
                    <a:pt x="7799" y="3021"/>
                    <a:pt x="8021" y="3038"/>
                    <a:pt x="8260" y="3072"/>
                  </a:cubicBezTo>
                  <a:cubicBezTo>
                    <a:pt x="9019" y="3325"/>
                    <a:pt x="9778" y="3466"/>
                    <a:pt x="10538" y="3466"/>
                  </a:cubicBezTo>
                  <a:cubicBezTo>
                    <a:pt x="10802" y="3466"/>
                    <a:pt x="11067" y="3449"/>
                    <a:pt x="11331" y="3413"/>
                  </a:cubicBezTo>
                  <a:cubicBezTo>
                    <a:pt x="11809" y="3345"/>
                    <a:pt x="12218" y="3140"/>
                    <a:pt x="12628" y="2867"/>
                  </a:cubicBezTo>
                  <a:cubicBezTo>
                    <a:pt x="12990" y="2591"/>
                    <a:pt x="13364" y="2487"/>
                    <a:pt x="13748" y="2487"/>
                  </a:cubicBezTo>
                  <a:cubicBezTo>
                    <a:pt x="14597" y="2487"/>
                    <a:pt x="15489" y="2995"/>
                    <a:pt x="16382" y="3277"/>
                  </a:cubicBezTo>
                  <a:cubicBezTo>
                    <a:pt x="17542" y="3618"/>
                    <a:pt x="18771" y="3891"/>
                    <a:pt x="19932" y="4096"/>
                  </a:cubicBezTo>
                  <a:lnTo>
                    <a:pt x="26348" y="5461"/>
                  </a:lnTo>
                  <a:cubicBezTo>
                    <a:pt x="29556" y="6212"/>
                    <a:pt x="32832" y="6690"/>
                    <a:pt x="36108" y="6894"/>
                  </a:cubicBezTo>
                  <a:lnTo>
                    <a:pt x="34675" y="1229"/>
                  </a:lnTo>
                  <a:cubicBezTo>
                    <a:pt x="32354" y="1024"/>
                    <a:pt x="29624" y="615"/>
                    <a:pt x="27372" y="342"/>
                  </a:cubicBezTo>
                  <a:cubicBezTo>
                    <a:pt x="23071" y="0"/>
                    <a:pt x="19317" y="137"/>
                    <a:pt x="15017"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591;p58">
              <a:extLst>
                <a:ext uri="{FF2B5EF4-FFF2-40B4-BE49-F238E27FC236}">
                  <a16:creationId xmlns:a16="http://schemas.microsoft.com/office/drawing/2014/main" id="{52BDA7C7-0D45-874B-A892-6F807CA5838D}"/>
                </a:ext>
              </a:extLst>
            </p:cNvPr>
            <p:cNvSpPr/>
            <p:nvPr/>
          </p:nvSpPr>
          <p:spPr>
            <a:xfrm>
              <a:off x="7639558" y="3058147"/>
              <a:ext cx="276799" cy="504719"/>
            </a:xfrm>
            <a:custGeom>
              <a:avLst/>
              <a:gdLst/>
              <a:ahLst/>
              <a:cxnLst/>
              <a:rect l="l" t="t" r="r" b="b"/>
              <a:pathLst>
                <a:path w="24164" h="44061" extrusionOk="0">
                  <a:moveTo>
                    <a:pt x="15904" y="0"/>
                  </a:moveTo>
                  <a:lnTo>
                    <a:pt x="15904" y="68"/>
                  </a:lnTo>
                  <a:cubicBezTo>
                    <a:pt x="13720" y="3754"/>
                    <a:pt x="10034" y="6280"/>
                    <a:pt x="5871" y="7167"/>
                  </a:cubicBezTo>
                  <a:cubicBezTo>
                    <a:pt x="5461" y="7167"/>
                    <a:pt x="4983" y="7372"/>
                    <a:pt x="4642" y="7577"/>
                  </a:cubicBezTo>
                  <a:cubicBezTo>
                    <a:pt x="4369" y="7850"/>
                    <a:pt x="4096" y="8191"/>
                    <a:pt x="3959" y="8532"/>
                  </a:cubicBezTo>
                  <a:lnTo>
                    <a:pt x="1980" y="12696"/>
                  </a:lnTo>
                  <a:cubicBezTo>
                    <a:pt x="1161" y="14129"/>
                    <a:pt x="615" y="15699"/>
                    <a:pt x="342" y="17338"/>
                  </a:cubicBezTo>
                  <a:cubicBezTo>
                    <a:pt x="0" y="20341"/>
                    <a:pt x="1639" y="23208"/>
                    <a:pt x="2662" y="26075"/>
                  </a:cubicBezTo>
                  <a:cubicBezTo>
                    <a:pt x="4232" y="30443"/>
                    <a:pt x="4437" y="35153"/>
                    <a:pt x="3209" y="39658"/>
                  </a:cubicBezTo>
                  <a:cubicBezTo>
                    <a:pt x="3072" y="39931"/>
                    <a:pt x="3072" y="40340"/>
                    <a:pt x="3277" y="40682"/>
                  </a:cubicBezTo>
                  <a:cubicBezTo>
                    <a:pt x="3345" y="40750"/>
                    <a:pt x="3482" y="40818"/>
                    <a:pt x="3618" y="40886"/>
                  </a:cubicBezTo>
                  <a:cubicBezTo>
                    <a:pt x="6417" y="42047"/>
                    <a:pt x="9420" y="42934"/>
                    <a:pt x="12423" y="43344"/>
                  </a:cubicBezTo>
                  <a:cubicBezTo>
                    <a:pt x="14402" y="43796"/>
                    <a:pt x="16381" y="44061"/>
                    <a:pt x="18399" y="44061"/>
                  </a:cubicBezTo>
                  <a:cubicBezTo>
                    <a:pt x="18817" y="44061"/>
                    <a:pt x="19237" y="44050"/>
                    <a:pt x="19659" y="44026"/>
                  </a:cubicBezTo>
                  <a:cubicBezTo>
                    <a:pt x="21228" y="43890"/>
                    <a:pt x="22730" y="43548"/>
                    <a:pt x="24163" y="42866"/>
                  </a:cubicBezTo>
                  <a:cubicBezTo>
                    <a:pt x="23822" y="41910"/>
                    <a:pt x="23344" y="41091"/>
                    <a:pt x="22730" y="40340"/>
                  </a:cubicBezTo>
                  <a:cubicBezTo>
                    <a:pt x="19454" y="35699"/>
                    <a:pt x="19181" y="29419"/>
                    <a:pt x="20887" y="24027"/>
                  </a:cubicBezTo>
                  <a:cubicBezTo>
                    <a:pt x="21638" y="22047"/>
                    <a:pt x="22321" y="19931"/>
                    <a:pt x="22798" y="17884"/>
                  </a:cubicBezTo>
                  <a:cubicBezTo>
                    <a:pt x="23276" y="14607"/>
                    <a:pt x="22730" y="11263"/>
                    <a:pt x="21228" y="8328"/>
                  </a:cubicBezTo>
                  <a:cubicBezTo>
                    <a:pt x="19727" y="5393"/>
                    <a:pt x="17952" y="2594"/>
                    <a:pt x="15904"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592;p58">
              <a:extLst>
                <a:ext uri="{FF2B5EF4-FFF2-40B4-BE49-F238E27FC236}">
                  <a16:creationId xmlns:a16="http://schemas.microsoft.com/office/drawing/2014/main" id="{275AEE78-68F2-5849-B209-C1FD94F8B508}"/>
                </a:ext>
              </a:extLst>
            </p:cNvPr>
            <p:cNvSpPr/>
            <p:nvPr/>
          </p:nvSpPr>
          <p:spPr>
            <a:xfrm>
              <a:off x="7603589" y="3459118"/>
              <a:ext cx="48489" cy="88501"/>
            </a:xfrm>
            <a:custGeom>
              <a:avLst/>
              <a:gdLst/>
              <a:ahLst/>
              <a:cxnLst/>
              <a:rect l="l" t="t" r="r" b="b"/>
              <a:pathLst>
                <a:path w="4233" h="7726" extrusionOk="0">
                  <a:moveTo>
                    <a:pt x="1025" y="1"/>
                  </a:moveTo>
                  <a:cubicBezTo>
                    <a:pt x="957" y="1"/>
                    <a:pt x="888" y="5"/>
                    <a:pt x="820" y="12"/>
                  </a:cubicBezTo>
                  <a:cubicBezTo>
                    <a:pt x="751" y="12"/>
                    <a:pt x="683" y="12"/>
                    <a:pt x="615" y="80"/>
                  </a:cubicBezTo>
                  <a:cubicBezTo>
                    <a:pt x="547" y="149"/>
                    <a:pt x="547" y="285"/>
                    <a:pt x="547" y="422"/>
                  </a:cubicBezTo>
                  <a:cubicBezTo>
                    <a:pt x="615" y="2674"/>
                    <a:pt x="410" y="4858"/>
                    <a:pt x="1" y="7111"/>
                  </a:cubicBezTo>
                  <a:cubicBezTo>
                    <a:pt x="1" y="7179"/>
                    <a:pt x="1" y="7247"/>
                    <a:pt x="1" y="7247"/>
                  </a:cubicBezTo>
                  <a:cubicBezTo>
                    <a:pt x="69" y="7384"/>
                    <a:pt x="137" y="7384"/>
                    <a:pt x="274" y="7384"/>
                  </a:cubicBezTo>
                  <a:cubicBezTo>
                    <a:pt x="1434" y="7589"/>
                    <a:pt x="2594" y="7725"/>
                    <a:pt x="3755" y="7725"/>
                  </a:cubicBezTo>
                  <a:lnTo>
                    <a:pt x="4233" y="695"/>
                  </a:lnTo>
                  <a:lnTo>
                    <a:pt x="4233" y="695"/>
                  </a:lnTo>
                  <a:cubicBezTo>
                    <a:pt x="4091" y="739"/>
                    <a:pt x="3950" y="758"/>
                    <a:pt x="3809" y="758"/>
                  </a:cubicBezTo>
                  <a:cubicBezTo>
                    <a:pt x="2917" y="758"/>
                    <a:pt x="2014" y="1"/>
                    <a:pt x="1025"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593;p58">
              <a:extLst>
                <a:ext uri="{FF2B5EF4-FFF2-40B4-BE49-F238E27FC236}">
                  <a16:creationId xmlns:a16="http://schemas.microsoft.com/office/drawing/2014/main" id="{C78B5C3D-F3B7-254E-95B5-E6A7E2FAFDBF}"/>
                </a:ext>
              </a:extLst>
            </p:cNvPr>
            <p:cNvSpPr/>
            <p:nvPr/>
          </p:nvSpPr>
          <p:spPr>
            <a:xfrm>
              <a:off x="7615525" y="3468637"/>
              <a:ext cx="14662" cy="11100"/>
            </a:xfrm>
            <a:custGeom>
              <a:avLst/>
              <a:gdLst/>
              <a:ahLst/>
              <a:cxnLst/>
              <a:rect l="l" t="t" r="r" b="b"/>
              <a:pathLst>
                <a:path w="1280" h="969" extrusionOk="0">
                  <a:moveTo>
                    <a:pt x="597" y="0"/>
                  </a:moveTo>
                  <a:cubicBezTo>
                    <a:pt x="1" y="54"/>
                    <a:pt x="566" y="968"/>
                    <a:pt x="961" y="968"/>
                  </a:cubicBezTo>
                  <a:cubicBezTo>
                    <a:pt x="1063" y="968"/>
                    <a:pt x="1155" y="906"/>
                    <a:pt x="1211" y="751"/>
                  </a:cubicBezTo>
                  <a:cubicBezTo>
                    <a:pt x="1279" y="342"/>
                    <a:pt x="1006" y="0"/>
                    <a:pt x="597"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594;p58">
              <a:extLst>
                <a:ext uri="{FF2B5EF4-FFF2-40B4-BE49-F238E27FC236}">
                  <a16:creationId xmlns:a16="http://schemas.microsoft.com/office/drawing/2014/main" id="{59EC9467-9472-564D-A3E8-66AB2986B6EF}"/>
                </a:ext>
              </a:extLst>
            </p:cNvPr>
            <p:cNvSpPr/>
            <p:nvPr/>
          </p:nvSpPr>
          <p:spPr>
            <a:xfrm>
              <a:off x="7633303" y="3103177"/>
              <a:ext cx="307292" cy="522634"/>
            </a:xfrm>
            <a:custGeom>
              <a:avLst/>
              <a:gdLst/>
              <a:ahLst/>
              <a:cxnLst/>
              <a:rect l="l" t="t" r="r" b="b"/>
              <a:pathLst>
                <a:path w="26826" h="45625" extrusionOk="0">
                  <a:moveTo>
                    <a:pt x="16048" y="1"/>
                  </a:moveTo>
                  <a:cubicBezTo>
                    <a:pt x="15694" y="1"/>
                    <a:pt x="15345" y="55"/>
                    <a:pt x="15017" y="165"/>
                  </a:cubicBezTo>
                  <a:lnTo>
                    <a:pt x="15222" y="165"/>
                  </a:lnTo>
                  <a:cubicBezTo>
                    <a:pt x="13242" y="1052"/>
                    <a:pt x="11672" y="2622"/>
                    <a:pt x="10990" y="4670"/>
                  </a:cubicBezTo>
                  <a:cubicBezTo>
                    <a:pt x="10239" y="6649"/>
                    <a:pt x="9898" y="8765"/>
                    <a:pt x="9966" y="10949"/>
                  </a:cubicBezTo>
                  <a:cubicBezTo>
                    <a:pt x="9898" y="13611"/>
                    <a:pt x="10034" y="16342"/>
                    <a:pt x="9966" y="19072"/>
                  </a:cubicBezTo>
                  <a:cubicBezTo>
                    <a:pt x="9966" y="21051"/>
                    <a:pt x="9556" y="22963"/>
                    <a:pt x="8806" y="24806"/>
                  </a:cubicBezTo>
                  <a:cubicBezTo>
                    <a:pt x="7782" y="27126"/>
                    <a:pt x="5870" y="28833"/>
                    <a:pt x="3481" y="29720"/>
                  </a:cubicBezTo>
                  <a:cubicBezTo>
                    <a:pt x="2867" y="29857"/>
                    <a:pt x="2253" y="30130"/>
                    <a:pt x="1775" y="30471"/>
                  </a:cubicBezTo>
                  <a:cubicBezTo>
                    <a:pt x="683" y="31426"/>
                    <a:pt x="888" y="33201"/>
                    <a:pt x="956" y="34635"/>
                  </a:cubicBezTo>
                  <a:cubicBezTo>
                    <a:pt x="1024" y="36000"/>
                    <a:pt x="751" y="37297"/>
                    <a:pt x="273" y="38594"/>
                  </a:cubicBezTo>
                  <a:cubicBezTo>
                    <a:pt x="69" y="38935"/>
                    <a:pt x="0" y="39344"/>
                    <a:pt x="69" y="39754"/>
                  </a:cubicBezTo>
                  <a:cubicBezTo>
                    <a:pt x="137" y="40027"/>
                    <a:pt x="342" y="40300"/>
                    <a:pt x="546" y="40505"/>
                  </a:cubicBezTo>
                  <a:cubicBezTo>
                    <a:pt x="3891" y="43781"/>
                    <a:pt x="8464" y="45624"/>
                    <a:pt x="13174" y="45624"/>
                  </a:cubicBezTo>
                  <a:cubicBezTo>
                    <a:pt x="15836" y="45624"/>
                    <a:pt x="18430" y="44873"/>
                    <a:pt x="20682" y="43440"/>
                  </a:cubicBezTo>
                  <a:cubicBezTo>
                    <a:pt x="23276" y="41460"/>
                    <a:pt x="25051" y="38730"/>
                    <a:pt x="25802" y="35590"/>
                  </a:cubicBezTo>
                  <a:cubicBezTo>
                    <a:pt x="26552" y="32450"/>
                    <a:pt x="26825" y="29242"/>
                    <a:pt x="26552" y="26102"/>
                  </a:cubicBezTo>
                  <a:cubicBezTo>
                    <a:pt x="26348" y="20505"/>
                    <a:pt x="25597" y="15045"/>
                    <a:pt x="24300" y="9584"/>
                  </a:cubicBezTo>
                  <a:cubicBezTo>
                    <a:pt x="23890" y="7673"/>
                    <a:pt x="23208" y="5830"/>
                    <a:pt x="22184" y="4124"/>
                  </a:cubicBezTo>
                  <a:cubicBezTo>
                    <a:pt x="21092" y="2417"/>
                    <a:pt x="19454" y="1120"/>
                    <a:pt x="17611" y="369"/>
                  </a:cubicBezTo>
                  <a:cubicBezTo>
                    <a:pt x="17119" y="124"/>
                    <a:pt x="16579" y="1"/>
                    <a:pt x="16048" y="1"/>
                  </a:cubicBezTo>
                  <a:close/>
                </a:path>
              </a:pathLst>
            </a:custGeom>
            <a:solidFill>
              <a:srgbClr val="FF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595;p58">
              <a:extLst>
                <a:ext uri="{FF2B5EF4-FFF2-40B4-BE49-F238E27FC236}">
                  <a16:creationId xmlns:a16="http://schemas.microsoft.com/office/drawing/2014/main" id="{E9D7CF65-A20E-8A4F-A13F-DEC921487A7E}"/>
                </a:ext>
              </a:extLst>
            </p:cNvPr>
            <p:cNvSpPr/>
            <p:nvPr/>
          </p:nvSpPr>
          <p:spPr>
            <a:xfrm>
              <a:off x="7670051" y="3300524"/>
              <a:ext cx="207209" cy="263511"/>
            </a:xfrm>
            <a:custGeom>
              <a:avLst/>
              <a:gdLst/>
              <a:ahLst/>
              <a:cxnLst/>
              <a:rect l="l" t="t" r="r" b="b"/>
              <a:pathLst>
                <a:path w="18089" h="23004" extrusionOk="0">
                  <a:moveTo>
                    <a:pt x="15427" y="1"/>
                  </a:moveTo>
                  <a:cubicBezTo>
                    <a:pt x="15358" y="752"/>
                    <a:pt x="15358" y="1503"/>
                    <a:pt x="15358" y="2322"/>
                  </a:cubicBezTo>
                  <a:cubicBezTo>
                    <a:pt x="15495" y="5803"/>
                    <a:pt x="14812" y="9352"/>
                    <a:pt x="13311" y="12560"/>
                  </a:cubicBezTo>
                  <a:cubicBezTo>
                    <a:pt x="11809" y="15768"/>
                    <a:pt x="8942" y="18157"/>
                    <a:pt x="5529" y="19113"/>
                  </a:cubicBezTo>
                  <a:cubicBezTo>
                    <a:pt x="4301" y="19295"/>
                    <a:pt x="3072" y="19386"/>
                    <a:pt x="1843" y="19386"/>
                  </a:cubicBezTo>
                  <a:cubicBezTo>
                    <a:pt x="1229" y="19386"/>
                    <a:pt x="615" y="19363"/>
                    <a:pt x="0" y="19318"/>
                  </a:cubicBezTo>
                  <a:lnTo>
                    <a:pt x="0" y="19318"/>
                  </a:lnTo>
                  <a:lnTo>
                    <a:pt x="137" y="19386"/>
                  </a:lnTo>
                  <a:cubicBezTo>
                    <a:pt x="2731" y="21092"/>
                    <a:pt x="5529" y="22935"/>
                    <a:pt x="8669" y="23004"/>
                  </a:cubicBezTo>
                  <a:cubicBezTo>
                    <a:pt x="10376" y="23004"/>
                    <a:pt x="12082" y="22594"/>
                    <a:pt x="13584" y="21775"/>
                  </a:cubicBezTo>
                  <a:cubicBezTo>
                    <a:pt x="14266" y="21502"/>
                    <a:pt x="14949" y="21024"/>
                    <a:pt x="15495" y="20546"/>
                  </a:cubicBezTo>
                  <a:cubicBezTo>
                    <a:pt x="16382" y="19659"/>
                    <a:pt x="16997" y="18635"/>
                    <a:pt x="17270" y="17407"/>
                  </a:cubicBezTo>
                  <a:cubicBezTo>
                    <a:pt x="17679" y="16110"/>
                    <a:pt x="17816" y="14676"/>
                    <a:pt x="17884" y="13311"/>
                  </a:cubicBezTo>
                  <a:cubicBezTo>
                    <a:pt x="18089" y="9216"/>
                    <a:pt x="17543" y="5120"/>
                    <a:pt x="16450" y="1230"/>
                  </a:cubicBezTo>
                  <a:cubicBezTo>
                    <a:pt x="16314" y="684"/>
                    <a:pt x="15973" y="1"/>
                    <a:pt x="15427"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596;p58">
              <a:extLst>
                <a:ext uri="{FF2B5EF4-FFF2-40B4-BE49-F238E27FC236}">
                  <a16:creationId xmlns:a16="http://schemas.microsoft.com/office/drawing/2014/main" id="{44730065-F734-BE44-A180-EECB956AFA90}"/>
                </a:ext>
              </a:extLst>
            </p:cNvPr>
            <p:cNvSpPr/>
            <p:nvPr/>
          </p:nvSpPr>
          <p:spPr>
            <a:xfrm>
              <a:off x="7708368" y="3322426"/>
              <a:ext cx="87573" cy="140782"/>
            </a:xfrm>
            <a:custGeom>
              <a:avLst/>
              <a:gdLst/>
              <a:ahLst/>
              <a:cxnLst/>
              <a:rect l="l" t="t" r="r" b="b"/>
              <a:pathLst>
                <a:path w="7645" h="12290" extrusionOk="0">
                  <a:moveTo>
                    <a:pt x="6894" y="0"/>
                  </a:moveTo>
                  <a:cubicBezTo>
                    <a:pt x="6553" y="2389"/>
                    <a:pt x="5938" y="4778"/>
                    <a:pt x="4983" y="7099"/>
                  </a:cubicBezTo>
                  <a:cubicBezTo>
                    <a:pt x="4027" y="9420"/>
                    <a:pt x="2253" y="11263"/>
                    <a:pt x="0" y="12286"/>
                  </a:cubicBezTo>
                  <a:cubicBezTo>
                    <a:pt x="78" y="12289"/>
                    <a:pt x="155" y="12290"/>
                    <a:pt x="233" y="12290"/>
                  </a:cubicBezTo>
                  <a:cubicBezTo>
                    <a:pt x="2466" y="12290"/>
                    <a:pt x="4555" y="11342"/>
                    <a:pt x="6007" y="9693"/>
                  </a:cubicBezTo>
                  <a:cubicBezTo>
                    <a:pt x="6962" y="8464"/>
                    <a:pt x="7508" y="6962"/>
                    <a:pt x="7577" y="5393"/>
                  </a:cubicBezTo>
                  <a:cubicBezTo>
                    <a:pt x="7645" y="3891"/>
                    <a:pt x="7508" y="2321"/>
                    <a:pt x="7235" y="819"/>
                  </a:cubicBezTo>
                  <a:cubicBezTo>
                    <a:pt x="7235" y="478"/>
                    <a:pt x="7099" y="205"/>
                    <a:pt x="6894" y="0"/>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597;p58">
              <a:extLst>
                <a:ext uri="{FF2B5EF4-FFF2-40B4-BE49-F238E27FC236}">
                  <a16:creationId xmlns:a16="http://schemas.microsoft.com/office/drawing/2014/main" id="{C160603B-A3E9-B243-8BFB-B5343BBF7334}"/>
                </a:ext>
              </a:extLst>
            </p:cNvPr>
            <p:cNvSpPr/>
            <p:nvPr/>
          </p:nvSpPr>
          <p:spPr>
            <a:xfrm>
              <a:off x="7624701" y="2798554"/>
              <a:ext cx="186877" cy="220222"/>
            </a:xfrm>
            <a:custGeom>
              <a:avLst/>
              <a:gdLst/>
              <a:ahLst/>
              <a:cxnLst/>
              <a:rect l="l" t="t" r="r" b="b"/>
              <a:pathLst>
                <a:path w="16314" h="19225" extrusionOk="0">
                  <a:moveTo>
                    <a:pt x="5871" y="1"/>
                  </a:moveTo>
                  <a:cubicBezTo>
                    <a:pt x="4710" y="820"/>
                    <a:pt x="3686" y="1775"/>
                    <a:pt x="2799" y="2868"/>
                  </a:cubicBezTo>
                  <a:cubicBezTo>
                    <a:pt x="1912" y="3960"/>
                    <a:pt x="1502" y="5393"/>
                    <a:pt x="1707" y="6758"/>
                  </a:cubicBezTo>
                  <a:cubicBezTo>
                    <a:pt x="1843" y="7373"/>
                    <a:pt x="1980" y="7919"/>
                    <a:pt x="1980" y="8533"/>
                  </a:cubicBezTo>
                  <a:cubicBezTo>
                    <a:pt x="1843" y="9557"/>
                    <a:pt x="1297" y="10444"/>
                    <a:pt x="478" y="11058"/>
                  </a:cubicBezTo>
                  <a:cubicBezTo>
                    <a:pt x="205" y="11263"/>
                    <a:pt x="1" y="11673"/>
                    <a:pt x="205" y="11946"/>
                  </a:cubicBezTo>
                  <a:cubicBezTo>
                    <a:pt x="410" y="12219"/>
                    <a:pt x="820" y="12287"/>
                    <a:pt x="1093" y="12492"/>
                  </a:cubicBezTo>
                  <a:cubicBezTo>
                    <a:pt x="1229" y="12697"/>
                    <a:pt x="1366" y="12970"/>
                    <a:pt x="1366" y="13243"/>
                  </a:cubicBezTo>
                  <a:lnTo>
                    <a:pt x="2185" y="17884"/>
                  </a:lnTo>
                  <a:cubicBezTo>
                    <a:pt x="2253" y="18157"/>
                    <a:pt x="2321" y="18430"/>
                    <a:pt x="2458" y="18703"/>
                  </a:cubicBezTo>
                  <a:cubicBezTo>
                    <a:pt x="2740" y="19091"/>
                    <a:pt x="3168" y="19224"/>
                    <a:pt x="3629" y="19224"/>
                  </a:cubicBezTo>
                  <a:cubicBezTo>
                    <a:pt x="4060" y="19224"/>
                    <a:pt x="4519" y="19108"/>
                    <a:pt x="4915" y="18976"/>
                  </a:cubicBezTo>
                  <a:lnTo>
                    <a:pt x="7987" y="17952"/>
                  </a:lnTo>
                  <a:cubicBezTo>
                    <a:pt x="9420" y="17543"/>
                    <a:pt x="10853" y="16929"/>
                    <a:pt x="12150" y="16246"/>
                  </a:cubicBezTo>
                  <a:cubicBezTo>
                    <a:pt x="13515" y="15495"/>
                    <a:pt x="14608" y="14403"/>
                    <a:pt x="15290" y="13038"/>
                  </a:cubicBezTo>
                  <a:cubicBezTo>
                    <a:pt x="15495" y="12424"/>
                    <a:pt x="15700" y="11809"/>
                    <a:pt x="15836" y="11195"/>
                  </a:cubicBezTo>
                  <a:cubicBezTo>
                    <a:pt x="16314" y="9284"/>
                    <a:pt x="16314" y="7304"/>
                    <a:pt x="15836" y="5393"/>
                  </a:cubicBezTo>
                  <a:cubicBezTo>
                    <a:pt x="15358" y="3482"/>
                    <a:pt x="13993" y="1912"/>
                    <a:pt x="12150" y="1161"/>
                  </a:cubicBezTo>
                  <a:lnTo>
                    <a:pt x="5871"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598;p58">
              <a:extLst>
                <a:ext uri="{FF2B5EF4-FFF2-40B4-BE49-F238E27FC236}">
                  <a16:creationId xmlns:a16="http://schemas.microsoft.com/office/drawing/2014/main" id="{EA461376-44FB-B34A-8975-44B8072096C8}"/>
                </a:ext>
              </a:extLst>
            </p:cNvPr>
            <p:cNvSpPr/>
            <p:nvPr/>
          </p:nvSpPr>
          <p:spPr>
            <a:xfrm>
              <a:off x="7740419" y="2885349"/>
              <a:ext cx="57092" cy="227542"/>
            </a:xfrm>
            <a:custGeom>
              <a:avLst/>
              <a:gdLst/>
              <a:ahLst/>
              <a:cxnLst/>
              <a:rect l="l" t="t" r="r" b="b"/>
              <a:pathLst>
                <a:path w="4984" h="19864" extrusionOk="0">
                  <a:moveTo>
                    <a:pt x="1161" y="0"/>
                  </a:moveTo>
                  <a:lnTo>
                    <a:pt x="1" y="1024"/>
                  </a:lnTo>
                  <a:cubicBezTo>
                    <a:pt x="888" y="1229"/>
                    <a:pt x="1571" y="1843"/>
                    <a:pt x="1912" y="2662"/>
                  </a:cubicBezTo>
                  <a:cubicBezTo>
                    <a:pt x="2253" y="3413"/>
                    <a:pt x="2321" y="4301"/>
                    <a:pt x="2253" y="5188"/>
                  </a:cubicBezTo>
                  <a:cubicBezTo>
                    <a:pt x="2117" y="6963"/>
                    <a:pt x="1844" y="8669"/>
                    <a:pt x="1502" y="10375"/>
                  </a:cubicBezTo>
                  <a:cubicBezTo>
                    <a:pt x="1161" y="12082"/>
                    <a:pt x="1093" y="13857"/>
                    <a:pt x="1366" y="15563"/>
                  </a:cubicBezTo>
                  <a:cubicBezTo>
                    <a:pt x="1571" y="17338"/>
                    <a:pt x="2594" y="18839"/>
                    <a:pt x="4096" y="19863"/>
                  </a:cubicBezTo>
                  <a:cubicBezTo>
                    <a:pt x="3140" y="18703"/>
                    <a:pt x="2594" y="17269"/>
                    <a:pt x="2526" y="15836"/>
                  </a:cubicBezTo>
                  <a:cubicBezTo>
                    <a:pt x="2390" y="14403"/>
                    <a:pt x="2594" y="12901"/>
                    <a:pt x="3140" y="11536"/>
                  </a:cubicBezTo>
                  <a:cubicBezTo>
                    <a:pt x="3345" y="10990"/>
                    <a:pt x="3618" y="10375"/>
                    <a:pt x="3823" y="9761"/>
                  </a:cubicBezTo>
                  <a:cubicBezTo>
                    <a:pt x="4779" y="7645"/>
                    <a:pt x="4983" y="5256"/>
                    <a:pt x="4574" y="3004"/>
                  </a:cubicBezTo>
                  <a:cubicBezTo>
                    <a:pt x="4437" y="2389"/>
                    <a:pt x="4164" y="1775"/>
                    <a:pt x="3755" y="1297"/>
                  </a:cubicBezTo>
                  <a:cubicBezTo>
                    <a:pt x="3072" y="546"/>
                    <a:pt x="2185" y="137"/>
                    <a:pt x="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599;p58">
              <a:extLst>
                <a:ext uri="{FF2B5EF4-FFF2-40B4-BE49-F238E27FC236}">
                  <a16:creationId xmlns:a16="http://schemas.microsoft.com/office/drawing/2014/main" id="{A3B843AF-68D6-EC49-A7F4-CDDF709C505D}"/>
                </a:ext>
              </a:extLst>
            </p:cNvPr>
            <p:cNvSpPr/>
            <p:nvPr/>
          </p:nvSpPr>
          <p:spPr>
            <a:xfrm>
              <a:off x="7664576" y="2746892"/>
              <a:ext cx="470709" cy="535052"/>
            </a:xfrm>
            <a:custGeom>
              <a:avLst/>
              <a:gdLst/>
              <a:ahLst/>
              <a:cxnLst/>
              <a:rect l="l" t="t" r="r" b="b"/>
              <a:pathLst>
                <a:path w="41092" h="46709" extrusionOk="0">
                  <a:moveTo>
                    <a:pt x="10860" y="0"/>
                  </a:moveTo>
                  <a:cubicBezTo>
                    <a:pt x="9278" y="0"/>
                    <a:pt x="7681" y="267"/>
                    <a:pt x="6212" y="757"/>
                  </a:cubicBezTo>
                  <a:cubicBezTo>
                    <a:pt x="3414" y="1644"/>
                    <a:pt x="615" y="3623"/>
                    <a:pt x="1" y="6490"/>
                  </a:cubicBezTo>
                  <a:lnTo>
                    <a:pt x="69" y="6558"/>
                  </a:lnTo>
                  <a:cubicBezTo>
                    <a:pt x="478" y="9698"/>
                    <a:pt x="2526" y="12429"/>
                    <a:pt x="5393" y="13794"/>
                  </a:cubicBezTo>
                  <a:cubicBezTo>
                    <a:pt x="5734" y="13930"/>
                    <a:pt x="6076" y="14067"/>
                    <a:pt x="6485" y="14067"/>
                  </a:cubicBezTo>
                  <a:cubicBezTo>
                    <a:pt x="6758" y="13999"/>
                    <a:pt x="7031" y="13930"/>
                    <a:pt x="7372" y="13862"/>
                  </a:cubicBezTo>
                  <a:cubicBezTo>
                    <a:pt x="7502" y="13833"/>
                    <a:pt x="7630" y="13820"/>
                    <a:pt x="7757" y="13820"/>
                  </a:cubicBezTo>
                  <a:cubicBezTo>
                    <a:pt x="8837" y="13820"/>
                    <a:pt x="9805" y="14803"/>
                    <a:pt x="10171" y="15841"/>
                  </a:cubicBezTo>
                  <a:cubicBezTo>
                    <a:pt x="10444" y="17070"/>
                    <a:pt x="10444" y="18367"/>
                    <a:pt x="10239" y="19596"/>
                  </a:cubicBezTo>
                  <a:cubicBezTo>
                    <a:pt x="9966" y="21575"/>
                    <a:pt x="10171" y="23623"/>
                    <a:pt x="10785" y="25534"/>
                  </a:cubicBezTo>
                  <a:cubicBezTo>
                    <a:pt x="12287" y="29152"/>
                    <a:pt x="16246" y="31268"/>
                    <a:pt x="17611" y="34885"/>
                  </a:cubicBezTo>
                  <a:cubicBezTo>
                    <a:pt x="18294" y="36455"/>
                    <a:pt x="18362" y="38230"/>
                    <a:pt x="18908" y="39800"/>
                  </a:cubicBezTo>
                  <a:cubicBezTo>
                    <a:pt x="20273" y="43690"/>
                    <a:pt x="23754" y="46353"/>
                    <a:pt x="27850" y="46694"/>
                  </a:cubicBezTo>
                  <a:cubicBezTo>
                    <a:pt x="28049" y="46704"/>
                    <a:pt x="28248" y="46709"/>
                    <a:pt x="28447" y="46709"/>
                  </a:cubicBezTo>
                  <a:cubicBezTo>
                    <a:pt x="32320" y="46709"/>
                    <a:pt x="35945" y="44821"/>
                    <a:pt x="38088" y="41574"/>
                  </a:cubicBezTo>
                  <a:cubicBezTo>
                    <a:pt x="38907" y="40278"/>
                    <a:pt x="39590" y="38912"/>
                    <a:pt x="40068" y="37411"/>
                  </a:cubicBezTo>
                  <a:cubicBezTo>
                    <a:pt x="40614" y="35977"/>
                    <a:pt x="40955" y="34476"/>
                    <a:pt x="41023" y="32906"/>
                  </a:cubicBezTo>
                  <a:cubicBezTo>
                    <a:pt x="41092" y="28469"/>
                    <a:pt x="37952" y="24374"/>
                    <a:pt x="34061" y="22258"/>
                  </a:cubicBezTo>
                  <a:cubicBezTo>
                    <a:pt x="30853" y="20483"/>
                    <a:pt x="27031" y="19664"/>
                    <a:pt x="24642" y="16865"/>
                  </a:cubicBezTo>
                  <a:cubicBezTo>
                    <a:pt x="21365" y="13111"/>
                    <a:pt x="21979" y="7105"/>
                    <a:pt x="18840" y="3282"/>
                  </a:cubicBezTo>
                  <a:cubicBezTo>
                    <a:pt x="16907" y="990"/>
                    <a:pt x="13910" y="0"/>
                    <a:pt x="10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600;p58">
              <a:extLst>
                <a:ext uri="{FF2B5EF4-FFF2-40B4-BE49-F238E27FC236}">
                  <a16:creationId xmlns:a16="http://schemas.microsoft.com/office/drawing/2014/main" id="{4E10B8EF-EB2D-AA43-AF5F-7F33D3C0922F}"/>
                </a:ext>
              </a:extLst>
            </p:cNvPr>
            <p:cNvSpPr/>
            <p:nvPr/>
          </p:nvSpPr>
          <p:spPr>
            <a:xfrm>
              <a:off x="7468328" y="3227418"/>
              <a:ext cx="577034" cy="561616"/>
            </a:xfrm>
            <a:custGeom>
              <a:avLst/>
              <a:gdLst/>
              <a:ahLst/>
              <a:cxnLst/>
              <a:rect l="l" t="t" r="r" b="b"/>
              <a:pathLst>
                <a:path w="50374" h="49028" extrusionOk="0">
                  <a:moveTo>
                    <a:pt x="46880" y="1"/>
                  </a:moveTo>
                  <a:cubicBezTo>
                    <a:pt x="46032" y="1"/>
                    <a:pt x="45220" y="565"/>
                    <a:pt x="45186" y="1741"/>
                  </a:cubicBezTo>
                  <a:cubicBezTo>
                    <a:pt x="45050" y="13140"/>
                    <a:pt x="41296" y="25017"/>
                    <a:pt x="33651" y="33754"/>
                  </a:cubicBezTo>
                  <a:cubicBezTo>
                    <a:pt x="26765" y="41739"/>
                    <a:pt x="17231" y="43985"/>
                    <a:pt x="7335" y="43985"/>
                  </a:cubicBezTo>
                  <a:cubicBezTo>
                    <a:pt x="5557" y="43985"/>
                    <a:pt x="3768" y="43913"/>
                    <a:pt x="1980" y="43788"/>
                  </a:cubicBezTo>
                  <a:cubicBezTo>
                    <a:pt x="1904" y="43777"/>
                    <a:pt x="1829" y="43772"/>
                    <a:pt x="1756" y="43772"/>
                  </a:cubicBezTo>
                  <a:cubicBezTo>
                    <a:pt x="910" y="43772"/>
                    <a:pt x="273" y="44478"/>
                    <a:pt x="273" y="45358"/>
                  </a:cubicBezTo>
                  <a:cubicBezTo>
                    <a:pt x="0" y="46245"/>
                    <a:pt x="614" y="47201"/>
                    <a:pt x="1570" y="47269"/>
                  </a:cubicBezTo>
                  <a:cubicBezTo>
                    <a:pt x="6885" y="48132"/>
                    <a:pt x="12851" y="49028"/>
                    <a:pt x="18708" y="49028"/>
                  </a:cubicBezTo>
                  <a:cubicBezTo>
                    <a:pt x="27669" y="49028"/>
                    <a:pt x="36377" y="46932"/>
                    <a:pt x="42115" y="39420"/>
                  </a:cubicBezTo>
                  <a:cubicBezTo>
                    <a:pt x="49896" y="29249"/>
                    <a:pt x="50374" y="13891"/>
                    <a:pt x="48804" y="1741"/>
                  </a:cubicBezTo>
                  <a:cubicBezTo>
                    <a:pt x="48666" y="599"/>
                    <a:pt x="47754" y="1"/>
                    <a:pt x="46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601;p58">
              <a:extLst>
                <a:ext uri="{FF2B5EF4-FFF2-40B4-BE49-F238E27FC236}">
                  <a16:creationId xmlns:a16="http://schemas.microsoft.com/office/drawing/2014/main" id="{19A37A61-6F14-2742-B472-148321E98494}"/>
                </a:ext>
              </a:extLst>
            </p:cNvPr>
            <p:cNvSpPr/>
            <p:nvPr/>
          </p:nvSpPr>
          <p:spPr>
            <a:xfrm>
              <a:off x="7446587" y="3759514"/>
              <a:ext cx="224484" cy="658170"/>
            </a:xfrm>
            <a:custGeom>
              <a:avLst/>
              <a:gdLst/>
              <a:ahLst/>
              <a:cxnLst/>
              <a:rect l="l" t="t" r="r" b="b"/>
              <a:pathLst>
                <a:path w="19597" h="57457" extrusionOk="0">
                  <a:moveTo>
                    <a:pt x="18327" y="0"/>
                  </a:moveTo>
                  <a:cubicBezTo>
                    <a:pt x="18054" y="0"/>
                    <a:pt x="17782" y="121"/>
                    <a:pt x="17597" y="409"/>
                  </a:cubicBezTo>
                  <a:lnTo>
                    <a:pt x="17666" y="409"/>
                  </a:lnTo>
                  <a:cubicBezTo>
                    <a:pt x="7222" y="17336"/>
                    <a:pt x="3536" y="36995"/>
                    <a:pt x="123" y="56311"/>
                  </a:cubicBezTo>
                  <a:cubicBezTo>
                    <a:pt x="1" y="57006"/>
                    <a:pt x="588" y="57456"/>
                    <a:pt x="1108" y="57456"/>
                  </a:cubicBezTo>
                  <a:cubicBezTo>
                    <a:pt x="1457" y="57456"/>
                    <a:pt x="1775" y="57255"/>
                    <a:pt x="1830" y="56789"/>
                  </a:cubicBezTo>
                  <a:cubicBezTo>
                    <a:pt x="5243" y="37677"/>
                    <a:pt x="8860" y="18087"/>
                    <a:pt x="19167" y="1364"/>
                  </a:cubicBezTo>
                  <a:cubicBezTo>
                    <a:pt x="19596" y="649"/>
                    <a:pt x="18959" y="0"/>
                    <a:pt x="1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602;p58">
              <a:extLst>
                <a:ext uri="{FF2B5EF4-FFF2-40B4-BE49-F238E27FC236}">
                  <a16:creationId xmlns:a16="http://schemas.microsoft.com/office/drawing/2014/main" id="{CE8315AC-2D3A-B84A-B89F-000AE12B9286}"/>
                </a:ext>
              </a:extLst>
            </p:cNvPr>
            <p:cNvSpPr/>
            <p:nvPr/>
          </p:nvSpPr>
          <p:spPr>
            <a:xfrm>
              <a:off x="7808221" y="3759514"/>
              <a:ext cx="224014" cy="658170"/>
            </a:xfrm>
            <a:custGeom>
              <a:avLst/>
              <a:gdLst/>
              <a:ahLst/>
              <a:cxnLst/>
              <a:rect l="l" t="t" r="r" b="b"/>
              <a:pathLst>
                <a:path w="19556" h="57457" extrusionOk="0">
                  <a:moveTo>
                    <a:pt x="1270" y="0"/>
                  </a:moveTo>
                  <a:cubicBezTo>
                    <a:pt x="637" y="0"/>
                    <a:pt x="0" y="649"/>
                    <a:pt x="430" y="1364"/>
                  </a:cubicBezTo>
                  <a:cubicBezTo>
                    <a:pt x="10736" y="18087"/>
                    <a:pt x="14354" y="37677"/>
                    <a:pt x="17767" y="56789"/>
                  </a:cubicBezTo>
                  <a:cubicBezTo>
                    <a:pt x="17822" y="57255"/>
                    <a:pt x="18129" y="57456"/>
                    <a:pt x="18469" y="57456"/>
                  </a:cubicBezTo>
                  <a:cubicBezTo>
                    <a:pt x="18976" y="57456"/>
                    <a:pt x="19555" y="57006"/>
                    <a:pt x="19473" y="56311"/>
                  </a:cubicBezTo>
                  <a:cubicBezTo>
                    <a:pt x="15992" y="36995"/>
                    <a:pt x="12375" y="17336"/>
                    <a:pt x="1931" y="409"/>
                  </a:cubicBezTo>
                  <a:lnTo>
                    <a:pt x="1999" y="409"/>
                  </a:lnTo>
                  <a:cubicBezTo>
                    <a:pt x="1814" y="121"/>
                    <a:pt x="1543" y="0"/>
                    <a:pt x="1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603;p58">
              <a:extLst>
                <a:ext uri="{FF2B5EF4-FFF2-40B4-BE49-F238E27FC236}">
                  <a16:creationId xmlns:a16="http://schemas.microsoft.com/office/drawing/2014/main" id="{4353DC8E-D822-2140-A2F0-3BECB99BB6DD}"/>
                </a:ext>
              </a:extLst>
            </p:cNvPr>
            <p:cNvSpPr/>
            <p:nvPr/>
          </p:nvSpPr>
          <p:spPr>
            <a:xfrm>
              <a:off x="7181805" y="3529028"/>
              <a:ext cx="311599" cy="928118"/>
            </a:xfrm>
            <a:custGeom>
              <a:avLst/>
              <a:gdLst/>
              <a:ahLst/>
              <a:cxnLst/>
              <a:rect l="l" t="t" r="r" b="b"/>
              <a:pathLst>
                <a:path w="27202" h="81023" extrusionOk="0">
                  <a:moveTo>
                    <a:pt x="1282" y="1"/>
                  </a:moveTo>
                  <a:cubicBezTo>
                    <a:pt x="687" y="1"/>
                    <a:pt x="1" y="470"/>
                    <a:pt x="304" y="1076"/>
                  </a:cubicBezTo>
                  <a:lnTo>
                    <a:pt x="22010" y="70426"/>
                  </a:lnTo>
                  <a:lnTo>
                    <a:pt x="25150" y="80460"/>
                  </a:lnTo>
                  <a:cubicBezTo>
                    <a:pt x="25200" y="80861"/>
                    <a:pt x="25517" y="81022"/>
                    <a:pt x="25871" y="81022"/>
                  </a:cubicBezTo>
                  <a:cubicBezTo>
                    <a:pt x="26482" y="81022"/>
                    <a:pt x="27201" y="80543"/>
                    <a:pt x="26856" y="79982"/>
                  </a:cubicBezTo>
                  <a:lnTo>
                    <a:pt x="26924" y="79982"/>
                  </a:lnTo>
                  <a:lnTo>
                    <a:pt x="5150" y="10632"/>
                  </a:lnTo>
                  <a:lnTo>
                    <a:pt x="2010" y="530"/>
                  </a:lnTo>
                  <a:cubicBezTo>
                    <a:pt x="1936" y="156"/>
                    <a:pt x="1624" y="1"/>
                    <a:pt x="1282"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604;p58">
              <a:extLst>
                <a:ext uri="{FF2B5EF4-FFF2-40B4-BE49-F238E27FC236}">
                  <a16:creationId xmlns:a16="http://schemas.microsoft.com/office/drawing/2014/main" id="{FFF624F3-B145-574E-936C-BB834902A72D}"/>
                </a:ext>
              </a:extLst>
            </p:cNvPr>
            <p:cNvSpPr/>
            <p:nvPr/>
          </p:nvSpPr>
          <p:spPr>
            <a:xfrm>
              <a:off x="6005090" y="3529028"/>
              <a:ext cx="312160" cy="927775"/>
            </a:xfrm>
            <a:custGeom>
              <a:avLst/>
              <a:gdLst/>
              <a:ahLst/>
              <a:cxnLst/>
              <a:rect l="l" t="t" r="r" b="b"/>
              <a:pathLst>
                <a:path w="27251" h="80993" extrusionOk="0">
                  <a:moveTo>
                    <a:pt x="25965" y="1"/>
                  </a:moveTo>
                  <a:cubicBezTo>
                    <a:pt x="25630" y="1"/>
                    <a:pt x="25334" y="156"/>
                    <a:pt x="25284" y="530"/>
                  </a:cubicBezTo>
                  <a:lnTo>
                    <a:pt x="3442" y="69880"/>
                  </a:lnTo>
                  <a:lnTo>
                    <a:pt x="302" y="79982"/>
                  </a:lnTo>
                  <a:cubicBezTo>
                    <a:pt x="0" y="80541"/>
                    <a:pt x="676" y="80992"/>
                    <a:pt x="1268" y="80992"/>
                  </a:cubicBezTo>
                  <a:cubicBezTo>
                    <a:pt x="1615" y="80992"/>
                    <a:pt x="1933" y="80838"/>
                    <a:pt x="2008" y="80460"/>
                  </a:cubicBezTo>
                  <a:lnTo>
                    <a:pt x="23851" y="11110"/>
                  </a:lnTo>
                  <a:lnTo>
                    <a:pt x="26990" y="1076"/>
                  </a:lnTo>
                  <a:cubicBezTo>
                    <a:pt x="27250" y="470"/>
                    <a:pt x="26548" y="1"/>
                    <a:pt x="25965"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605;p58">
              <a:extLst>
                <a:ext uri="{FF2B5EF4-FFF2-40B4-BE49-F238E27FC236}">
                  <a16:creationId xmlns:a16="http://schemas.microsoft.com/office/drawing/2014/main" id="{E9730479-FC14-9C4C-B025-2A414C456DDF}"/>
                </a:ext>
              </a:extLst>
            </p:cNvPr>
            <p:cNvSpPr/>
            <p:nvPr/>
          </p:nvSpPr>
          <p:spPr>
            <a:xfrm>
              <a:off x="6018710" y="3525717"/>
              <a:ext cx="1451188" cy="21902"/>
            </a:xfrm>
            <a:custGeom>
              <a:avLst/>
              <a:gdLst/>
              <a:ahLst/>
              <a:cxnLst/>
              <a:rect l="l" t="t" r="r" b="b"/>
              <a:pathLst>
                <a:path w="126686" h="1912" extrusionOk="0">
                  <a:moveTo>
                    <a:pt x="956" y="0"/>
                  </a:moveTo>
                  <a:cubicBezTo>
                    <a:pt x="410" y="0"/>
                    <a:pt x="0" y="478"/>
                    <a:pt x="0" y="956"/>
                  </a:cubicBezTo>
                  <a:cubicBezTo>
                    <a:pt x="0" y="1502"/>
                    <a:pt x="410" y="1911"/>
                    <a:pt x="956" y="1911"/>
                  </a:cubicBezTo>
                  <a:lnTo>
                    <a:pt x="125730" y="1911"/>
                  </a:lnTo>
                  <a:cubicBezTo>
                    <a:pt x="126276" y="1911"/>
                    <a:pt x="126686" y="1502"/>
                    <a:pt x="126686" y="956"/>
                  </a:cubicBezTo>
                  <a:cubicBezTo>
                    <a:pt x="126686" y="478"/>
                    <a:pt x="126276" y="0"/>
                    <a:pt x="125730" y="0"/>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56607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42C6F-A69F-A34A-816E-FAF5349EF3F3}"/>
              </a:ext>
            </a:extLst>
          </p:cNvPr>
          <p:cNvSpPr>
            <a:spLocks noGrp="1"/>
          </p:cNvSpPr>
          <p:nvPr>
            <p:ph type="title"/>
          </p:nvPr>
        </p:nvSpPr>
        <p:spPr>
          <a:xfrm>
            <a:off x="539999" y="445025"/>
            <a:ext cx="5046413" cy="572700"/>
          </a:xfrm>
        </p:spPr>
        <p:txBody>
          <a:bodyPr/>
          <a:lstStyle/>
          <a:p>
            <a:r>
              <a:rPr lang="en-US" dirty="0">
                <a:solidFill>
                  <a:schemeClr val="accent6"/>
                </a:solidFill>
              </a:rPr>
              <a:t>Data Summary</a:t>
            </a:r>
          </a:p>
        </p:txBody>
      </p:sp>
      <p:grpSp>
        <p:nvGrpSpPr>
          <p:cNvPr id="8" name="Group 7">
            <a:extLst>
              <a:ext uri="{FF2B5EF4-FFF2-40B4-BE49-F238E27FC236}">
                <a16:creationId xmlns:a16="http://schemas.microsoft.com/office/drawing/2014/main" id="{05701125-FD43-E544-8095-040ABDD0EDE1}"/>
              </a:ext>
            </a:extLst>
          </p:cNvPr>
          <p:cNvGrpSpPr/>
          <p:nvPr/>
        </p:nvGrpSpPr>
        <p:grpSpPr>
          <a:xfrm>
            <a:off x="539999" y="1536570"/>
            <a:ext cx="3513527" cy="3289956"/>
            <a:chOff x="542134" y="1206631"/>
            <a:chExt cx="3513527" cy="3289956"/>
          </a:xfrm>
        </p:grpSpPr>
        <p:sp>
          <p:nvSpPr>
            <p:cNvPr id="7" name="Google Shape;1377;p55">
              <a:extLst>
                <a:ext uri="{FF2B5EF4-FFF2-40B4-BE49-F238E27FC236}">
                  <a16:creationId xmlns:a16="http://schemas.microsoft.com/office/drawing/2014/main" id="{FB668460-C467-5743-8DA3-8CD6804B8947}"/>
                </a:ext>
              </a:extLst>
            </p:cNvPr>
            <p:cNvSpPr/>
            <p:nvPr/>
          </p:nvSpPr>
          <p:spPr>
            <a:xfrm>
              <a:off x="542134" y="1206631"/>
              <a:ext cx="3513527" cy="3289956"/>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A0E69A73-3F3A-0D46-837A-1574E2881A5F}"/>
                </a:ext>
              </a:extLst>
            </p:cNvPr>
            <p:cNvPicPr>
              <a:picLocks noChangeAspect="1"/>
            </p:cNvPicPr>
            <p:nvPr/>
          </p:nvPicPr>
          <p:blipFill>
            <a:blip r:embed="rId3"/>
            <a:stretch>
              <a:fillRect/>
            </a:stretch>
          </p:blipFill>
          <p:spPr>
            <a:xfrm>
              <a:off x="658950" y="1364456"/>
              <a:ext cx="3279897" cy="2978943"/>
            </a:xfrm>
            <a:prstGeom prst="roundRect">
              <a:avLst>
                <a:gd name="adj" fmla="val 3331"/>
              </a:avLst>
            </a:prstGeom>
            <a:ln w="190500" cap="rnd">
              <a:noFill/>
              <a:prstDash val="solid"/>
            </a:ln>
            <a:effectLst>
              <a:outerShdw blurRad="101600" dist="50800" dir="7200000" algn="tl" rotWithShape="0">
                <a:srgbClr val="000000">
                  <a:alpha val="45000"/>
                </a:srgbClr>
              </a:outerShdw>
            </a:effectLst>
          </p:spPr>
        </p:pic>
      </p:grpSp>
      <p:grpSp>
        <p:nvGrpSpPr>
          <p:cNvPr id="12" name="Group 11">
            <a:extLst>
              <a:ext uri="{FF2B5EF4-FFF2-40B4-BE49-F238E27FC236}">
                <a16:creationId xmlns:a16="http://schemas.microsoft.com/office/drawing/2014/main" id="{0768547F-9738-F64B-97E9-943A926F75BD}"/>
              </a:ext>
            </a:extLst>
          </p:cNvPr>
          <p:cNvGrpSpPr/>
          <p:nvPr/>
        </p:nvGrpSpPr>
        <p:grpSpPr>
          <a:xfrm>
            <a:off x="5075303" y="1694396"/>
            <a:ext cx="2881688" cy="2698322"/>
            <a:chOff x="5075303" y="1694396"/>
            <a:chExt cx="2881688" cy="2698322"/>
          </a:xfrm>
        </p:grpSpPr>
        <p:sp>
          <p:nvSpPr>
            <p:cNvPr id="11" name="Google Shape;1377;p55">
              <a:extLst>
                <a:ext uri="{FF2B5EF4-FFF2-40B4-BE49-F238E27FC236}">
                  <a16:creationId xmlns:a16="http://schemas.microsoft.com/office/drawing/2014/main" id="{239D99CD-8F58-9244-806C-3008DBC8A9F2}"/>
                </a:ext>
              </a:extLst>
            </p:cNvPr>
            <p:cNvSpPr/>
            <p:nvPr/>
          </p:nvSpPr>
          <p:spPr>
            <a:xfrm>
              <a:off x="5075303" y="1694396"/>
              <a:ext cx="2881688" cy="2698322"/>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B1A634F1-6625-8349-BB49-CC222DDD06F7}"/>
                </a:ext>
              </a:extLst>
            </p:cNvPr>
            <p:cNvPicPr>
              <a:picLocks noChangeAspect="1"/>
            </p:cNvPicPr>
            <p:nvPr/>
          </p:nvPicPr>
          <p:blipFill>
            <a:blip r:embed="rId4"/>
            <a:stretch>
              <a:fillRect/>
            </a:stretch>
          </p:blipFill>
          <p:spPr>
            <a:xfrm>
              <a:off x="5135930" y="1750792"/>
              <a:ext cx="2760434" cy="2585530"/>
            </a:xfrm>
            <a:prstGeom prst="rect">
              <a:avLst/>
            </a:prstGeom>
          </p:spPr>
        </p:pic>
      </p:grpSp>
      <p:sp>
        <p:nvSpPr>
          <p:cNvPr id="9" name="Google Shape;685;p34">
            <a:extLst>
              <a:ext uri="{FF2B5EF4-FFF2-40B4-BE49-F238E27FC236}">
                <a16:creationId xmlns:a16="http://schemas.microsoft.com/office/drawing/2014/main" id="{6D725A2B-B959-5F46-9FEC-D31DE5550199}"/>
              </a:ext>
            </a:extLst>
          </p:cNvPr>
          <p:cNvSpPr txBox="1">
            <a:spLocks/>
          </p:cNvSpPr>
          <p:nvPr/>
        </p:nvSpPr>
        <p:spPr>
          <a:xfrm>
            <a:off x="1545983" y="1166571"/>
            <a:ext cx="1206644" cy="3699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9pPr>
          </a:lstStyle>
          <a:p>
            <a:pPr algn="ctr"/>
            <a:r>
              <a:rPr lang="en-US" sz="1800" b="1" dirty="0">
                <a:solidFill>
                  <a:schemeClr val="accent4"/>
                </a:solidFill>
              </a:rPr>
              <a:t>Data Set</a:t>
            </a:r>
          </a:p>
        </p:txBody>
      </p:sp>
      <p:sp>
        <p:nvSpPr>
          <p:cNvPr id="10" name="Google Shape;685;p34">
            <a:extLst>
              <a:ext uri="{FF2B5EF4-FFF2-40B4-BE49-F238E27FC236}">
                <a16:creationId xmlns:a16="http://schemas.microsoft.com/office/drawing/2014/main" id="{AD9C1010-8C39-0840-AB42-285B5715385D}"/>
              </a:ext>
            </a:extLst>
          </p:cNvPr>
          <p:cNvSpPr txBox="1">
            <a:spLocks/>
          </p:cNvSpPr>
          <p:nvPr/>
        </p:nvSpPr>
        <p:spPr>
          <a:xfrm>
            <a:off x="5586412" y="1199494"/>
            <a:ext cx="1738214" cy="3699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Montserrat"/>
                <a:ea typeface="Montserrat"/>
                <a:cs typeface="Montserrat"/>
                <a:sym typeface="Montserrat"/>
              </a:defRPr>
            </a:lvl9pPr>
          </a:lstStyle>
          <a:p>
            <a:pPr algn="ctr"/>
            <a:r>
              <a:rPr lang="en-US" sz="1800" b="1" dirty="0">
                <a:solidFill>
                  <a:schemeClr val="accent4"/>
                </a:solidFill>
              </a:rPr>
              <a:t>Imbalanced Classes</a:t>
            </a:r>
          </a:p>
        </p:txBody>
      </p:sp>
    </p:spTree>
    <p:extLst>
      <p:ext uri="{BB962C8B-B14F-4D97-AF65-F5344CB8AC3E}">
        <p14:creationId xmlns:p14="http://schemas.microsoft.com/office/powerpoint/2010/main" val="2090824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42C6F-A69F-A34A-816E-FAF5349EF3F3}"/>
              </a:ext>
            </a:extLst>
          </p:cNvPr>
          <p:cNvSpPr>
            <a:spLocks noGrp="1"/>
          </p:cNvSpPr>
          <p:nvPr>
            <p:ph type="title"/>
          </p:nvPr>
        </p:nvSpPr>
        <p:spPr>
          <a:xfrm>
            <a:off x="539999" y="445025"/>
            <a:ext cx="5046413" cy="572700"/>
          </a:xfrm>
        </p:spPr>
        <p:txBody>
          <a:bodyPr/>
          <a:lstStyle/>
          <a:p>
            <a:r>
              <a:rPr lang="en-US" dirty="0">
                <a:solidFill>
                  <a:schemeClr val="accent6"/>
                </a:solidFill>
              </a:rPr>
              <a:t>Distribution Comparison</a:t>
            </a:r>
          </a:p>
        </p:txBody>
      </p:sp>
      <p:grpSp>
        <p:nvGrpSpPr>
          <p:cNvPr id="9" name="Group 8">
            <a:extLst>
              <a:ext uri="{FF2B5EF4-FFF2-40B4-BE49-F238E27FC236}">
                <a16:creationId xmlns:a16="http://schemas.microsoft.com/office/drawing/2014/main" id="{2690DB60-2432-C248-89BE-008CC1680112}"/>
              </a:ext>
            </a:extLst>
          </p:cNvPr>
          <p:cNvGrpSpPr/>
          <p:nvPr/>
        </p:nvGrpSpPr>
        <p:grpSpPr>
          <a:xfrm>
            <a:off x="267985" y="1489434"/>
            <a:ext cx="3455729" cy="3168771"/>
            <a:chOff x="272010" y="1489434"/>
            <a:chExt cx="3455729" cy="3168771"/>
          </a:xfrm>
        </p:grpSpPr>
        <p:sp>
          <p:nvSpPr>
            <p:cNvPr id="7" name="Google Shape;1377;p55">
              <a:extLst>
                <a:ext uri="{FF2B5EF4-FFF2-40B4-BE49-F238E27FC236}">
                  <a16:creationId xmlns:a16="http://schemas.microsoft.com/office/drawing/2014/main" id="{C258ECD5-97E4-5846-B5CA-1D93CA94C677}"/>
                </a:ext>
              </a:extLst>
            </p:cNvPr>
            <p:cNvSpPr/>
            <p:nvPr/>
          </p:nvSpPr>
          <p:spPr>
            <a:xfrm>
              <a:off x="272010" y="1489434"/>
              <a:ext cx="3455729" cy="3168771"/>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F0063131-46E2-2A41-B53A-52FC256A33C1}"/>
                </a:ext>
              </a:extLst>
            </p:cNvPr>
            <p:cNvPicPr>
              <a:picLocks noChangeAspect="1"/>
            </p:cNvPicPr>
            <p:nvPr/>
          </p:nvPicPr>
          <p:blipFill>
            <a:blip r:embed="rId3"/>
            <a:stretch>
              <a:fillRect/>
            </a:stretch>
          </p:blipFill>
          <p:spPr>
            <a:xfrm>
              <a:off x="376453" y="1907893"/>
              <a:ext cx="3246842" cy="2564607"/>
            </a:xfrm>
            <a:prstGeom prst="rect">
              <a:avLst/>
            </a:prstGeom>
          </p:spPr>
        </p:pic>
      </p:grpSp>
      <p:grpSp>
        <p:nvGrpSpPr>
          <p:cNvPr id="10" name="Group 9">
            <a:extLst>
              <a:ext uri="{FF2B5EF4-FFF2-40B4-BE49-F238E27FC236}">
                <a16:creationId xmlns:a16="http://schemas.microsoft.com/office/drawing/2014/main" id="{828F4BF8-900D-E041-9A43-92EF0550F00C}"/>
              </a:ext>
            </a:extLst>
          </p:cNvPr>
          <p:cNvGrpSpPr/>
          <p:nvPr/>
        </p:nvGrpSpPr>
        <p:grpSpPr>
          <a:xfrm>
            <a:off x="3770849" y="1489434"/>
            <a:ext cx="3455729" cy="3168771"/>
            <a:chOff x="3959462" y="1489434"/>
            <a:chExt cx="3455729" cy="3168771"/>
          </a:xfrm>
        </p:grpSpPr>
        <p:sp>
          <p:nvSpPr>
            <p:cNvPr id="8" name="Google Shape;1377;p55">
              <a:extLst>
                <a:ext uri="{FF2B5EF4-FFF2-40B4-BE49-F238E27FC236}">
                  <a16:creationId xmlns:a16="http://schemas.microsoft.com/office/drawing/2014/main" id="{5CB5F782-9CCD-FE49-9323-F6F1B7D37148}"/>
                </a:ext>
              </a:extLst>
            </p:cNvPr>
            <p:cNvSpPr/>
            <p:nvPr/>
          </p:nvSpPr>
          <p:spPr>
            <a:xfrm>
              <a:off x="3959462" y="1489434"/>
              <a:ext cx="3455729" cy="3168771"/>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3A18A1C2-A95A-E145-B8DD-5AB4CE500A9B}"/>
                </a:ext>
              </a:extLst>
            </p:cNvPr>
            <p:cNvPicPr>
              <a:picLocks noChangeAspect="1"/>
            </p:cNvPicPr>
            <p:nvPr/>
          </p:nvPicPr>
          <p:blipFill>
            <a:blip r:embed="rId4"/>
            <a:stretch>
              <a:fillRect/>
            </a:stretch>
          </p:blipFill>
          <p:spPr>
            <a:xfrm>
              <a:off x="4053732" y="1907893"/>
              <a:ext cx="3252991" cy="2569464"/>
            </a:xfrm>
            <a:prstGeom prst="rect">
              <a:avLst/>
            </a:prstGeom>
          </p:spPr>
        </p:pic>
      </p:grpSp>
      <p:sp>
        <p:nvSpPr>
          <p:cNvPr id="11" name="Google Shape;686;p34">
            <a:extLst>
              <a:ext uri="{FF2B5EF4-FFF2-40B4-BE49-F238E27FC236}">
                <a16:creationId xmlns:a16="http://schemas.microsoft.com/office/drawing/2014/main" id="{A7AD6746-6833-A543-A7F9-EBEFA18459D6}"/>
              </a:ext>
            </a:extLst>
          </p:cNvPr>
          <p:cNvSpPr txBox="1">
            <a:spLocks/>
          </p:cNvSpPr>
          <p:nvPr/>
        </p:nvSpPr>
        <p:spPr>
          <a:xfrm>
            <a:off x="7264286" y="2150138"/>
            <a:ext cx="1644045" cy="1903924"/>
          </a:xfrm>
          <a:prstGeom prst="rect">
            <a:avLst/>
          </a:prstGeom>
          <a:ln w="3175"/>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1200" b="1" dirty="0">
                <a:solidFill>
                  <a:schemeClr val="dk2"/>
                </a:solidFill>
                <a:latin typeface="Montserrat"/>
                <a:sym typeface="Montserrat"/>
              </a:rPr>
              <a:t>Customer who Churned:</a:t>
            </a:r>
          </a:p>
          <a:p>
            <a:pPr marL="285750" indent="-285750" algn="l">
              <a:buClr>
                <a:schemeClr val="dk1"/>
              </a:buClr>
              <a:buSzPts val="1100"/>
              <a:buFont typeface="Arial" panose="020B0604020202020204" pitchFamily="34" charset="0"/>
              <a:buChar char="•"/>
            </a:pPr>
            <a:r>
              <a:rPr lang="en-US" sz="1200" dirty="0">
                <a:solidFill>
                  <a:schemeClr val="dk2"/>
                </a:solidFill>
                <a:latin typeface="Montserrat"/>
                <a:sym typeface="Montserrat"/>
              </a:rPr>
              <a:t>Made </a:t>
            </a:r>
            <a:r>
              <a:rPr lang="en-US" sz="1200" b="1" dirty="0">
                <a:solidFill>
                  <a:schemeClr val="dk2"/>
                </a:solidFill>
                <a:latin typeface="Montserrat"/>
                <a:sym typeface="Montserrat"/>
              </a:rPr>
              <a:t>2x</a:t>
            </a:r>
            <a:r>
              <a:rPr lang="en-US" sz="1200" dirty="0">
                <a:solidFill>
                  <a:schemeClr val="dk2"/>
                </a:solidFill>
                <a:latin typeface="Montserrat"/>
                <a:sym typeface="Montserrat"/>
              </a:rPr>
              <a:t> more service calls</a:t>
            </a:r>
          </a:p>
          <a:p>
            <a:pPr marL="285750" indent="-285750" algn="l">
              <a:buClr>
                <a:schemeClr val="dk1"/>
              </a:buClr>
              <a:buSzPts val="1100"/>
              <a:buFont typeface="Arial" panose="020B0604020202020204" pitchFamily="34" charset="0"/>
              <a:buChar char="•"/>
            </a:pPr>
            <a:r>
              <a:rPr lang="en-US" sz="1200" dirty="0">
                <a:solidFill>
                  <a:schemeClr val="dk2"/>
                </a:solidFill>
                <a:latin typeface="Montserrat"/>
                <a:sym typeface="Montserrat"/>
              </a:rPr>
              <a:t>Had </a:t>
            </a:r>
            <a:r>
              <a:rPr lang="en-US" sz="1200" b="1" dirty="0">
                <a:solidFill>
                  <a:schemeClr val="dk2"/>
                </a:solidFill>
                <a:latin typeface="Montserrat"/>
                <a:sym typeface="Montserrat"/>
              </a:rPr>
              <a:t>20%</a:t>
            </a:r>
            <a:r>
              <a:rPr lang="en-US" sz="1200" dirty="0">
                <a:solidFill>
                  <a:schemeClr val="dk2"/>
                </a:solidFill>
                <a:latin typeface="Montserrat"/>
                <a:sym typeface="Montserrat"/>
              </a:rPr>
              <a:t> more Bill</a:t>
            </a:r>
          </a:p>
          <a:p>
            <a:pPr marL="285750" indent="-285750" algn="l">
              <a:buClr>
                <a:schemeClr val="dk1"/>
              </a:buClr>
              <a:buSzPts val="1100"/>
              <a:buFont typeface="Arial" panose="020B0604020202020204" pitchFamily="34" charset="0"/>
              <a:buChar char="•"/>
            </a:pPr>
            <a:r>
              <a:rPr lang="en-US" sz="1200" b="1" dirty="0">
                <a:solidFill>
                  <a:schemeClr val="dk2"/>
                </a:solidFill>
                <a:latin typeface="Montserrat"/>
                <a:sym typeface="Montserrat"/>
              </a:rPr>
              <a:t>25%</a:t>
            </a:r>
            <a:r>
              <a:rPr lang="en-US" sz="1200" dirty="0">
                <a:solidFill>
                  <a:schemeClr val="dk2"/>
                </a:solidFill>
                <a:latin typeface="Montserrat"/>
                <a:sym typeface="Montserrat"/>
              </a:rPr>
              <a:t> Less international calls</a:t>
            </a:r>
            <a:endParaRPr lang="en-US" dirty="0">
              <a:solidFill>
                <a:schemeClr val="dk2"/>
              </a:solidFill>
              <a:latin typeface="Montserrat"/>
              <a:sym typeface="Montserrat"/>
            </a:endParaRPr>
          </a:p>
          <a:p>
            <a:pPr algn="l">
              <a:buClr>
                <a:schemeClr val="dk1"/>
              </a:buClr>
              <a:buSzPts val="1100"/>
            </a:pPr>
            <a:endParaRPr lang="en-US" dirty="0">
              <a:solidFill>
                <a:schemeClr val="dk2"/>
              </a:solidFill>
              <a:latin typeface="Montserrat"/>
              <a:sym typeface="Montserrat"/>
            </a:endParaRPr>
          </a:p>
        </p:txBody>
      </p:sp>
    </p:spTree>
    <p:extLst>
      <p:ext uri="{BB962C8B-B14F-4D97-AF65-F5344CB8AC3E}">
        <p14:creationId xmlns:p14="http://schemas.microsoft.com/office/powerpoint/2010/main" val="1486784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42C6F-A69F-A34A-816E-FAF5349EF3F3}"/>
              </a:ext>
            </a:extLst>
          </p:cNvPr>
          <p:cNvSpPr>
            <a:spLocks noGrp="1"/>
          </p:cNvSpPr>
          <p:nvPr>
            <p:ph type="title"/>
          </p:nvPr>
        </p:nvSpPr>
        <p:spPr>
          <a:xfrm>
            <a:off x="539999" y="445025"/>
            <a:ext cx="5046413" cy="572700"/>
          </a:xfrm>
        </p:spPr>
        <p:txBody>
          <a:bodyPr/>
          <a:lstStyle/>
          <a:p>
            <a:r>
              <a:rPr lang="en-US" dirty="0">
                <a:solidFill>
                  <a:schemeClr val="accent6"/>
                </a:solidFill>
              </a:rPr>
              <a:t>Correlation Matrix</a:t>
            </a:r>
          </a:p>
        </p:txBody>
      </p:sp>
      <p:grpSp>
        <p:nvGrpSpPr>
          <p:cNvPr id="9" name="Group 8">
            <a:extLst>
              <a:ext uri="{FF2B5EF4-FFF2-40B4-BE49-F238E27FC236}">
                <a16:creationId xmlns:a16="http://schemas.microsoft.com/office/drawing/2014/main" id="{4EF2E447-FFF1-4E4A-B03E-316CD594CF68}"/>
              </a:ext>
            </a:extLst>
          </p:cNvPr>
          <p:cNvGrpSpPr/>
          <p:nvPr/>
        </p:nvGrpSpPr>
        <p:grpSpPr>
          <a:xfrm>
            <a:off x="539999" y="1017725"/>
            <a:ext cx="4059172" cy="3722105"/>
            <a:chOff x="539999" y="1017725"/>
            <a:chExt cx="4059172" cy="3722105"/>
          </a:xfrm>
        </p:grpSpPr>
        <p:sp>
          <p:nvSpPr>
            <p:cNvPr id="6" name="Google Shape;1377;p55">
              <a:extLst>
                <a:ext uri="{FF2B5EF4-FFF2-40B4-BE49-F238E27FC236}">
                  <a16:creationId xmlns:a16="http://schemas.microsoft.com/office/drawing/2014/main" id="{8A0F6386-3270-884D-8CE7-A4F520C711C6}"/>
                </a:ext>
              </a:extLst>
            </p:cNvPr>
            <p:cNvSpPr/>
            <p:nvPr/>
          </p:nvSpPr>
          <p:spPr>
            <a:xfrm>
              <a:off x="539999" y="1017725"/>
              <a:ext cx="4059172" cy="3722105"/>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1CFBF1A-BB93-3D40-B56D-079AAE0C72C0}"/>
                </a:ext>
              </a:extLst>
            </p:cNvPr>
            <p:cNvPicPr>
              <a:picLocks noChangeAspect="1"/>
            </p:cNvPicPr>
            <p:nvPr/>
          </p:nvPicPr>
          <p:blipFill>
            <a:blip r:embed="rId3"/>
            <a:stretch>
              <a:fillRect/>
            </a:stretch>
          </p:blipFill>
          <p:spPr>
            <a:xfrm>
              <a:off x="686506" y="1176329"/>
              <a:ext cx="3766158" cy="3404896"/>
            </a:xfrm>
            <a:prstGeom prst="rect">
              <a:avLst/>
            </a:prstGeom>
          </p:spPr>
        </p:pic>
      </p:grpSp>
      <p:sp>
        <p:nvSpPr>
          <p:cNvPr id="5" name="Google Shape;686;p34">
            <a:extLst>
              <a:ext uri="{FF2B5EF4-FFF2-40B4-BE49-F238E27FC236}">
                <a16:creationId xmlns:a16="http://schemas.microsoft.com/office/drawing/2014/main" id="{BFE2E008-B2E8-3A4E-A5CE-FF5135B8FE57}"/>
              </a:ext>
            </a:extLst>
          </p:cNvPr>
          <p:cNvSpPr txBox="1">
            <a:spLocks/>
          </p:cNvSpPr>
          <p:nvPr/>
        </p:nvSpPr>
        <p:spPr>
          <a:xfrm>
            <a:off x="5482717" y="2077219"/>
            <a:ext cx="2162422" cy="1065262"/>
          </a:xfrm>
          <a:prstGeom prst="rect">
            <a:avLst/>
          </a:prstGeom>
          <a:ln w="3175"/>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1200" b="1" dirty="0">
                <a:solidFill>
                  <a:schemeClr val="dk2"/>
                </a:solidFill>
                <a:latin typeface="Montserrat"/>
                <a:sym typeface="Montserrat"/>
              </a:rPr>
              <a:t>Redundant Feature</a:t>
            </a:r>
          </a:p>
          <a:p>
            <a:pPr marL="285750" indent="-285750">
              <a:buClr>
                <a:schemeClr val="dk1"/>
              </a:buClr>
              <a:buSzPts val="1100"/>
              <a:buFont typeface="Arial" panose="020B0604020202020204" pitchFamily="34" charset="0"/>
              <a:buChar char="•"/>
            </a:pPr>
            <a:r>
              <a:rPr lang="en-US" sz="1200" b="1" dirty="0">
                <a:solidFill>
                  <a:schemeClr val="dk2"/>
                </a:solidFill>
                <a:latin typeface="Montserrat"/>
                <a:sym typeface="Montserrat"/>
              </a:rPr>
              <a:t>Call minutes </a:t>
            </a:r>
            <a:r>
              <a:rPr lang="en-US" sz="1200" dirty="0">
                <a:solidFill>
                  <a:schemeClr val="dk2"/>
                </a:solidFill>
                <a:latin typeface="Montserrat"/>
                <a:sym typeface="Montserrat"/>
              </a:rPr>
              <a:t>and </a:t>
            </a:r>
            <a:r>
              <a:rPr lang="en-US" sz="1200" b="1" dirty="0">
                <a:solidFill>
                  <a:schemeClr val="dk2"/>
                </a:solidFill>
                <a:latin typeface="Montserrat"/>
                <a:sym typeface="Montserrat"/>
              </a:rPr>
              <a:t>Call Charge</a:t>
            </a:r>
            <a:r>
              <a:rPr lang="en-US" sz="1200" dirty="0">
                <a:solidFill>
                  <a:schemeClr val="dk2"/>
                </a:solidFill>
                <a:latin typeface="Montserrat"/>
                <a:sym typeface="Montserrat"/>
              </a:rPr>
              <a:t> are strongly correlated with a correlation factor of 1</a:t>
            </a:r>
          </a:p>
        </p:txBody>
      </p:sp>
      <p:sp>
        <p:nvSpPr>
          <p:cNvPr id="7" name="Rectangle 6">
            <a:extLst>
              <a:ext uri="{FF2B5EF4-FFF2-40B4-BE49-F238E27FC236}">
                <a16:creationId xmlns:a16="http://schemas.microsoft.com/office/drawing/2014/main" id="{C3FBA122-DDB6-0340-86C0-3BC5B5408820}"/>
              </a:ext>
            </a:extLst>
          </p:cNvPr>
          <p:cNvSpPr/>
          <p:nvPr/>
        </p:nvSpPr>
        <p:spPr>
          <a:xfrm rot="2700493">
            <a:off x="1634109" y="2152577"/>
            <a:ext cx="2532201" cy="2134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A90F12-C214-EE40-903C-67CBF622BFE3}"/>
              </a:ext>
            </a:extLst>
          </p:cNvPr>
          <p:cNvSpPr/>
          <p:nvPr/>
        </p:nvSpPr>
        <p:spPr>
          <a:xfrm rot="2700493">
            <a:off x="1318618" y="2454560"/>
            <a:ext cx="2532201" cy="2134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8267828"/>
      </p:ext>
    </p:extLst>
  </p:cSld>
  <p:clrMapOvr>
    <a:masterClrMapping/>
  </p:clrMapOvr>
</p:sld>
</file>

<file path=ppt/theme/theme1.xml><?xml version="1.0" encoding="utf-8"?>
<a:theme xmlns:a="http://schemas.openxmlformats.org/drawingml/2006/main" name="SEO and SEM Company Profile by Slidesgo">
  <a:themeElements>
    <a:clrScheme name="Simple Light">
      <a:dk1>
        <a:srgbClr val="000000"/>
      </a:dk1>
      <a:lt1>
        <a:srgbClr val="FFFFFF"/>
      </a:lt1>
      <a:dk2>
        <a:srgbClr val="696969"/>
      </a:dk2>
      <a:lt2>
        <a:srgbClr val="FFFFFF"/>
      </a:lt2>
      <a:accent1>
        <a:srgbClr val="EF5E43"/>
      </a:accent1>
      <a:accent2>
        <a:srgbClr val="C8D7EE"/>
      </a:accent2>
      <a:accent3>
        <a:srgbClr val="46486A"/>
      </a:accent3>
      <a:accent4>
        <a:srgbClr val="2C49AA"/>
      </a:accent4>
      <a:accent5>
        <a:srgbClr val="F9BF1C"/>
      </a:accent5>
      <a:accent6>
        <a:srgbClr val="3494E2"/>
      </a:accent6>
      <a:hlink>
        <a:srgbClr val="7777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2627</TotalTime>
  <Words>1610</Words>
  <Application>Microsoft Macintosh PowerPoint</Application>
  <PresentationFormat>On-screen Show (16:9)</PresentationFormat>
  <Paragraphs>162</Paragraphs>
  <Slides>24</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Bebas Neue</vt:lpstr>
      <vt:lpstr>Montserrat Black</vt:lpstr>
      <vt:lpstr>Montserrat</vt:lpstr>
      <vt:lpstr>Arial</vt:lpstr>
      <vt:lpstr>Open Sans</vt:lpstr>
      <vt:lpstr>SEO and SEM Company Profile by Slidesgo</vt:lpstr>
      <vt:lpstr>Telecom CHURN PREDICTION</vt:lpstr>
      <vt:lpstr>AGENDA</vt:lpstr>
      <vt:lpstr>Introduction</vt:lpstr>
      <vt:lpstr>Churn Rates in Telecom</vt:lpstr>
      <vt:lpstr>Problem Statement</vt:lpstr>
      <vt:lpstr>EDA</vt:lpstr>
      <vt:lpstr>Data Summary</vt:lpstr>
      <vt:lpstr>Distribution Comparison</vt:lpstr>
      <vt:lpstr>Correlation Matrix</vt:lpstr>
      <vt:lpstr>Pair Plots</vt:lpstr>
      <vt:lpstr>Statistical Analysis – T-Test</vt:lpstr>
      <vt:lpstr>Statistical Analysis – Chi2-Test</vt:lpstr>
      <vt:lpstr>Model Training</vt:lpstr>
      <vt:lpstr>Models Trained</vt:lpstr>
      <vt:lpstr>Model Comparison</vt:lpstr>
      <vt:lpstr>Model ENSEMBLES</vt:lpstr>
      <vt:lpstr>PCA</vt:lpstr>
      <vt:lpstr>PCA</vt:lpstr>
      <vt:lpstr>Model Explaining</vt:lpstr>
      <vt:lpstr>Feature Importance</vt:lpstr>
      <vt:lpstr>SHAP – Summary Plot</vt:lpstr>
      <vt:lpstr>SHAP – Dependence Plot</vt:lpstr>
      <vt:lpstr>SHAP – Individual Predictions</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Telecom CHURN PREDICTION</dc:title>
  <cp:lastModifiedBy>Microsoft Office User</cp:lastModifiedBy>
  <cp:revision>37</cp:revision>
  <dcterms:modified xsi:type="dcterms:W3CDTF">2022-04-19T13:25:58Z</dcterms:modified>
</cp:coreProperties>
</file>